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71" autoAdjust="0"/>
    <p:restoredTop sz="94660"/>
  </p:normalViewPr>
  <p:slideViewPr>
    <p:cSldViewPr snapToGrid="0">
      <p:cViewPr varScale="1">
        <p:scale>
          <a:sx n="72" d="100"/>
          <a:sy n="72" d="100"/>
        </p:scale>
        <p:origin x="7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7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3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1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5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07A3E-6E19-4014-A2FD-51E35A93A720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60.jpeg"/><Relationship Id="rId3" Type="http://schemas.openxmlformats.org/officeDocument/2006/relationships/image" Target="../media/image54.jpeg"/><Relationship Id="rId7" Type="http://schemas.openxmlformats.org/officeDocument/2006/relationships/image" Target="../media/image5.jpg"/><Relationship Id="rId12" Type="http://schemas.openxmlformats.org/officeDocument/2006/relationships/image" Target="../media/image59.jp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3.jpg"/><Relationship Id="rId5" Type="http://schemas.openxmlformats.org/officeDocument/2006/relationships/image" Target="../media/image56.png"/><Relationship Id="rId10" Type="http://schemas.openxmlformats.org/officeDocument/2006/relationships/image" Target="../media/image6.jpg"/><Relationship Id="rId4" Type="http://schemas.openxmlformats.org/officeDocument/2006/relationships/image" Target="../media/image55.png"/><Relationship Id="rId9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0.jpeg"/><Relationship Id="rId3" Type="http://schemas.openxmlformats.org/officeDocument/2006/relationships/image" Target="../media/image62.jpg"/><Relationship Id="rId7" Type="http://schemas.openxmlformats.org/officeDocument/2006/relationships/image" Target="../media/image44.jpg"/><Relationship Id="rId12" Type="http://schemas.openxmlformats.org/officeDocument/2006/relationships/image" Target="../media/image69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8.png"/><Relationship Id="rId5" Type="http://schemas.openxmlformats.org/officeDocument/2006/relationships/image" Target="../media/image64.jpeg"/><Relationship Id="rId10" Type="http://schemas.openxmlformats.org/officeDocument/2006/relationships/image" Target="../media/image67.jpg"/><Relationship Id="rId4" Type="http://schemas.openxmlformats.org/officeDocument/2006/relationships/image" Target="../media/image63.jpg"/><Relationship Id="rId9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8.png"/><Relationship Id="rId18" Type="http://schemas.openxmlformats.org/officeDocument/2006/relationships/image" Target="../media/image80.png"/><Relationship Id="rId3" Type="http://schemas.openxmlformats.org/officeDocument/2006/relationships/image" Target="../media/image66.jpeg"/><Relationship Id="rId21" Type="http://schemas.openxmlformats.org/officeDocument/2006/relationships/image" Target="../media/image83.jpg"/><Relationship Id="rId7" Type="http://schemas.openxmlformats.org/officeDocument/2006/relationships/image" Target="../media/image73.jpg"/><Relationship Id="rId12" Type="http://schemas.openxmlformats.org/officeDocument/2006/relationships/image" Target="../media/image76.jpg"/><Relationship Id="rId17" Type="http://schemas.openxmlformats.org/officeDocument/2006/relationships/image" Target="../media/image21.jpg"/><Relationship Id="rId2" Type="http://schemas.openxmlformats.org/officeDocument/2006/relationships/image" Target="../media/image71.jpg"/><Relationship Id="rId16" Type="http://schemas.openxmlformats.org/officeDocument/2006/relationships/image" Target="../media/image79.jpg"/><Relationship Id="rId20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5.png"/><Relationship Id="rId5" Type="http://schemas.openxmlformats.org/officeDocument/2006/relationships/image" Target="../media/image67.jpg"/><Relationship Id="rId15" Type="http://schemas.openxmlformats.org/officeDocument/2006/relationships/image" Target="../media/image78.jpeg"/><Relationship Id="rId23" Type="http://schemas.openxmlformats.org/officeDocument/2006/relationships/image" Target="../media/image85.jpg"/><Relationship Id="rId10" Type="http://schemas.openxmlformats.org/officeDocument/2006/relationships/image" Target="../media/image74.jpg"/><Relationship Id="rId19" Type="http://schemas.openxmlformats.org/officeDocument/2006/relationships/image" Target="../media/image81.jpg"/><Relationship Id="rId4" Type="http://schemas.openxmlformats.org/officeDocument/2006/relationships/image" Target="../media/image5.jpg"/><Relationship Id="rId9" Type="http://schemas.openxmlformats.org/officeDocument/2006/relationships/image" Target="../media/image65.png"/><Relationship Id="rId14" Type="http://schemas.openxmlformats.org/officeDocument/2006/relationships/image" Target="../media/image77.jpeg"/><Relationship Id="rId22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jpg"/><Relationship Id="rId7" Type="http://schemas.openxmlformats.org/officeDocument/2006/relationships/image" Target="../media/image91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11" Type="http://schemas.openxmlformats.org/officeDocument/2006/relationships/image" Target="../media/image95.jpg"/><Relationship Id="rId5" Type="http://schemas.openxmlformats.org/officeDocument/2006/relationships/image" Target="../media/image89.jpg"/><Relationship Id="rId10" Type="http://schemas.openxmlformats.org/officeDocument/2006/relationships/image" Target="../media/image94.jpg"/><Relationship Id="rId4" Type="http://schemas.openxmlformats.org/officeDocument/2006/relationships/image" Target="../media/image88.jpg"/><Relationship Id="rId9" Type="http://schemas.openxmlformats.org/officeDocument/2006/relationships/image" Target="../media/image9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13" Type="http://schemas.openxmlformats.org/officeDocument/2006/relationships/image" Target="../media/image105.jpg"/><Relationship Id="rId3" Type="http://schemas.openxmlformats.org/officeDocument/2006/relationships/image" Target="../media/image79.jpg"/><Relationship Id="rId7" Type="http://schemas.openxmlformats.org/officeDocument/2006/relationships/image" Target="../media/image80.png"/><Relationship Id="rId12" Type="http://schemas.openxmlformats.org/officeDocument/2006/relationships/image" Target="../media/image87.jpg"/><Relationship Id="rId2" Type="http://schemas.openxmlformats.org/officeDocument/2006/relationships/image" Target="../media/image99.jp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11" Type="http://schemas.openxmlformats.org/officeDocument/2006/relationships/image" Target="../media/image104.jpg"/><Relationship Id="rId5" Type="http://schemas.openxmlformats.org/officeDocument/2006/relationships/image" Target="../media/image101.png"/><Relationship Id="rId15" Type="http://schemas.openxmlformats.org/officeDocument/2006/relationships/image" Target="../media/image98.png"/><Relationship Id="rId10" Type="http://schemas.openxmlformats.org/officeDocument/2006/relationships/image" Target="../media/image103.jpeg"/><Relationship Id="rId4" Type="http://schemas.openxmlformats.org/officeDocument/2006/relationships/image" Target="../media/image100.jpg"/><Relationship Id="rId9" Type="http://schemas.openxmlformats.org/officeDocument/2006/relationships/image" Target="../media/image84.png"/><Relationship Id="rId1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jpg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11.png"/><Relationship Id="rId7" Type="http://schemas.openxmlformats.org/officeDocument/2006/relationships/image" Target="../media/image80.png"/><Relationship Id="rId12" Type="http://schemas.openxmlformats.org/officeDocument/2006/relationships/image" Target="../media/image116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11" Type="http://schemas.openxmlformats.org/officeDocument/2006/relationships/image" Target="../media/image115.jpg"/><Relationship Id="rId5" Type="http://schemas.openxmlformats.org/officeDocument/2006/relationships/image" Target="../media/image97.jpeg"/><Relationship Id="rId15" Type="http://schemas.openxmlformats.org/officeDocument/2006/relationships/image" Target="../media/image119.jpg"/><Relationship Id="rId10" Type="http://schemas.openxmlformats.org/officeDocument/2006/relationships/image" Target="../media/image114.jpg"/><Relationship Id="rId4" Type="http://schemas.openxmlformats.org/officeDocument/2006/relationships/image" Target="../media/image96.jpg"/><Relationship Id="rId9" Type="http://schemas.openxmlformats.org/officeDocument/2006/relationships/image" Target="../media/image113.jpeg"/><Relationship Id="rId14" Type="http://schemas.openxmlformats.org/officeDocument/2006/relationships/image" Target="../media/image1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g"/><Relationship Id="rId13" Type="http://schemas.openxmlformats.org/officeDocument/2006/relationships/image" Target="../media/image127.jpg"/><Relationship Id="rId3" Type="http://schemas.openxmlformats.org/officeDocument/2006/relationships/image" Target="../media/image114.jpg"/><Relationship Id="rId7" Type="http://schemas.openxmlformats.org/officeDocument/2006/relationships/image" Target="../media/image122.jpg"/><Relationship Id="rId12" Type="http://schemas.openxmlformats.org/officeDocument/2006/relationships/image" Target="../media/image126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11" Type="http://schemas.openxmlformats.org/officeDocument/2006/relationships/image" Target="../media/image125.png"/><Relationship Id="rId5" Type="http://schemas.openxmlformats.org/officeDocument/2006/relationships/image" Target="../media/image120.jpg"/><Relationship Id="rId10" Type="http://schemas.openxmlformats.org/officeDocument/2006/relationships/image" Target="../media/image124.jpg"/><Relationship Id="rId4" Type="http://schemas.openxmlformats.org/officeDocument/2006/relationships/image" Target="../media/image115.jpg"/><Relationship Id="rId9" Type="http://schemas.openxmlformats.org/officeDocument/2006/relationships/image" Target="../media/image111.png"/><Relationship Id="rId14" Type="http://schemas.openxmlformats.org/officeDocument/2006/relationships/image" Target="../media/image12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13" Type="http://schemas.openxmlformats.org/officeDocument/2006/relationships/image" Target="../media/image138.png"/><Relationship Id="rId18" Type="http://schemas.openxmlformats.org/officeDocument/2006/relationships/image" Target="../media/image142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7.jpeg"/><Relationship Id="rId17" Type="http://schemas.openxmlformats.org/officeDocument/2006/relationships/image" Target="../media/image141.jpg"/><Relationship Id="rId2" Type="http://schemas.openxmlformats.org/officeDocument/2006/relationships/image" Target="../media/image126.png"/><Relationship Id="rId16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g"/><Relationship Id="rId11" Type="http://schemas.openxmlformats.org/officeDocument/2006/relationships/image" Target="../media/image136.jpg"/><Relationship Id="rId5" Type="http://schemas.openxmlformats.org/officeDocument/2006/relationships/image" Target="../media/image131.jpg"/><Relationship Id="rId15" Type="http://schemas.openxmlformats.org/officeDocument/2006/relationships/image" Target="../media/image139.jpeg"/><Relationship Id="rId10" Type="http://schemas.openxmlformats.org/officeDocument/2006/relationships/image" Target="../media/image128.jpg"/><Relationship Id="rId19" Type="http://schemas.openxmlformats.org/officeDocument/2006/relationships/image" Target="../media/image91.jpg"/><Relationship Id="rId4" Type="http://schemas.openxmlformats.org/officeDocument/2006/relationships/image" Target="../media/image130.jpg"/><Relationship Id="rId9" Type="http://schemas.openxmlformats.org/officeDocument/2006/relationships/image" Target="../media/image135.jp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9.jpeg"/><Relationship Id="rId7" Type="http://schemas.openxmlformats.org/officeDocument/2006/relationships/image" Target="../media/image12.jpg"/><Relationship Id="rId12" Type="http://schemas.openxmlformats.org/officeDocument/2006/relationships/image" Target="../media/image17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5.jpg"/><Relationship Id="rId10" Type="http://schemas.openxmlformats.org/officeDocument/2006/relationships/image" Target="../media/image15.jpeg"/><Relationship Id="rId4" Type="http://schemas.openxmlformats.org/officeDocument/2006/relationships/image" Target="../media/image10.jpe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1.png"/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12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9.png"/><Relationship Id="rId5" Type="http://schemas.openxmlformats.org/officeDocument/2006/relationships/image" Target="../media/image126.png"/><Relationship Id="rId10" Type="http://schemas.openxmlformats.org/officeDocument/2006/relationships/image" Target="../media/image148.jpg"/><Relationship Id="rId4" Type="http://schemas.openxmlformats.org/officeDocument/2006/relationships/image" Target="../media/image141.jpg"/><Relationship Id="rId9" Type="http://schemas.openxmlformats.org/officeDocument/2006/relationships/image" Target="../media/image125.png"/><Relationship Id="rId1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g"/><Relationship Id="rId13" Type="http://schemas.openxmlformats.org/officeDocument/2006/relationships/image" Target="../media/image160.jpg"/><Relationship Id="rId18" Type="http://schemas.openxmlformats.org/officeDocument/2006/relationships/image" Target="../media/image164.jpeg"/><Relationship Id="rId26" Type="http://schemas.openxmlformats.org/officeDocument/2006/relationships/image" Target="../media/image172.jpg"/><Relationship Id="rId3" Type="http://schemas.openxmlformats.org/officeDocument/2006/relationships/image" Target="../media/image50.jpg"/><Relationship Id="rId21" Type="http://schemas.openxmlformats.org/officeDocument/2006/relationships/image" Target="../media/image167.jpeg"/><Relationship Id="rId7" Type="http://schemas.openxmlformats.org/officeDocument/2006/relationships/image" Target="../media/image154.png"/><Relationship Id="rId12" Type="http://schemas.openxmlformats.org/officeDocument/2006/relationships/image" Target="../media/image159.jpg"/><Relationship Id="rId17" Type="http://schemas.openxmlformats.org/officeDocument/2006/relationships/image" Target="../media/image163.png"/><Relationship Id="rId25" Type="http://schemas.openxmlformats.org/officeDocument/2006/relationships/image" Target="../media/image171.jpeg"/><Relationship Id="rId2" Type="http://schemas.openxmlformats.org/officeDocument/2006/relationships/image" Target="../media/image152.jpg"/><Relationship Id="rId16" Type="http://schemas.openxmlformats.org/officeDocument/2006/relationships/image" Target="../media/image128.jpg"/><Relationship Id="rId20" Type="http://schemas.openxmlformats.org/officeDocument/2006/relationships/image" Target="../media/image1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11" Type="http://schemas.openxmlformats.org/officeDocument/2006/relationships/image" Target="../media/image158.png"/><Relationship Id="rId24" Type="http://schemas.openxmlformats.org/officeDocument/2006/relationships/image" Target="../media/image170.jpg"/><Relationship Id="rId5" Type="http://schemas.openxmlformats.org/officeDocument/2006/relationships/image" Target="../media/image52.png"/><Relationship Id="rId15" Type="http://schemas.openxmlformats.org/officeDocument/2006/relationships/image" Target="../media/image162.jpg"/><Relationship Id="rId23" Type="http://schemas.openxmlformats.org/officeDocument/2006/relationships/image" Target="../media/image169.jpg"/><Relationship Id="rId10" Type="http://schemas.openxmlformats.org/officeDocument/2006/relationships/image" Target="../media/image157.jpg"/><Relationship Id="rId19" Type="http://schemas.openxmlformats.org/officeDocument/2006/relationships/image" Target="../media/image165.jpg"/><Relationship Id="rId4" Type="http://schemas.openxmlformats.org/officeDocument/2006/relationships/image" Target="../media/image51.jpeg"/><Relationship Id="rId9" Type="http://schemas.openxmlformats.org/officeDocument/2006/relationships/image" Target="../media/image156.jpg"/><Relationship Id="rId14" Type="http://schemas.openxmlformats.org/officeDocument/2006/relationships/image" Target="../media/image161.jpg"/><Relationship Id="rId22" Type="http://schemas.openxmlformats.org/officeDocument/2006/relationships/image" Target="../media/image168.jpeg"/><Relationship Id="rId27" Type="http://schemas.openxmlformats.org/officeDocument/2006/relationships/image" Target="../media/image17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jpg"/><Relationship Id="rId13" Type="http://schemas.openxmlformats.org/officeDocument/2006/relationships/image" Target="../media/image186.jpeg"/><Relationship Id="rId18" Type="http://schemas.openxmlformats.org/officeDocument/2006/relationships/image" Target="../media/image190.jpg"/><Relationship Id="rId3" Type="http://schemas.openxmlformats.org/officeDocument/2006/relationships/image" Target="../media/image178.jpg"/><Relationship Id="rId7" Type="http://schemas.openxmlformats.org/officeDocument/2006/relationships/image" Target="../media/image128.jpg"/><Relationship Id="rId12" Type="http://schemas.openxmlformats.org/officeDocument/2006/relationships/image" Target="../media/image65.png"/><Relationship Id="rId17" Type="http://schemas.openxmlformats.org/officeDocument/2006/relationships/image" Target="../media/image189.png"/><Relationship Id="rId2" Type="http://schemas.openxmlformats.org/officeDocument/2006/relationships/image" Target="../media/image177.jpg"/><Relationship Id="rId16" Type="http://schemas.openxmlformats.org/officeDocument/2006/relationships/image" Target="../media/image1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jpeg"/><Relationship Id="rId11" Type="http://schemas.openxmlformats.org/officeDocument/2006/relationships/image" Target="../media/image185.png"/><Relationship Id="rId5" Type="http://schemas.openxmlformats.org/officeDocument/2006/relationships/image" Target="../media/image180.jpeg"/><Relationship Id="rId15" Type="http://schemas.openxmlformats.org/officeDocument/2006/relationships/image" Target="../media/image187.jpeg"/><Relationship Id="rId10" Type="http://schemas.openxmlformats.org/officeDocument/2006/relationships/image" Target="../media/image184.jpg"/><Relationship Id="rId19" Type="http://schemas.openxmlformats.org/officeDocument/2006/relationships/image" Target="../media/image191.jpeg"/><Relationship Id="rId4" Type="http://schemas.openxmlformats.org/officeDocument/2006/relationships/image" Target="../media/image179.jpeg"/><Relationship Id="rId9" Type="http://schemas.openxmlformats.org/officeDocument/2006/relationships/image" Target="../media/image183.jpg"/><Relationship Id="rId14" Type="http://schemas.openxmlformats.org/officeDocument/2006/relationships/image" Target="../media/image12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88.jpg"/><Relationship Id="rId7" Type="http://schemas.openxmlformats.org/officeDocument/2006/relationships/image" Target="../media/image194.jpg"/><Relationship Id="rId12" Type="http://schemas.openxmlformats.org/officeDocument/2006/relationships/image" Target="../media/image199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198.jpg"/><Relationship Id="rId5" Type="http://schemas.openxmlformats.org/officeDocument/2006/relationships/image" Target="../media/image87.jpg"/><Relationship Id="rId10" Type="http://schemas.openxmlformats.org/officeDocument/2006/relationships/image" Target="../media/image197.jpeg"/><Relationship Id="rId4" Type="http://schemas.openxmlformats.org/officeDocument/2006/relationships/image" Target="../media/image193.jpg"/><Relationship Id="rId9" Type="http://schemas.openxmlformats.org/officeDocument/2006/relationships/image" Target="../media/image19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png"/><Relationship Id="rId4" Type="http://schemas.openxmlformats.org/officeDocument/2006/relationships/image" Target="../media/image20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0.jpeg"/><Relationship Id="rId3" Type="http://schemas.openxmlformats.org/officeDocument/2006/relationships/image" Target="../media/image51.jpeg"/><Relationship Id="rId7" Type="http://schemas.openxmlformats.org/officeDocument/2006/relationships/image" Target="../media/image203.jpg"/><Relationship Id="rId12" Type="http://schemas.openxmlformats.org/officeDocument/2006/relationships/image" Target="../media/image209.jp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200.png"/><Relationship Id="rId5" Type="http://schemas.openxmlformats.org/officeDocument/2006/relationships/image" Target="../media/image201.png"/><Relationship Id="rId10" Type="http://schemas.openxmlformats.org/officeDocument/2006/relationships/image" Target="../media/image6.jpg"/><Relationship Id="rId4" Type="http://schemas.openxmlformats.org/officeDocument/2006/relationships/image" Target="../media/image206.jpg"/><Relationship Id="rId9" Type="http://schemas.openxmlformats.org/officeDocument/2006/relationships/image" Target="../media/image20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14.jpg"/><Relationship Id="rId7" Type="http://schemas.openxmlformats.org/officeDocument/2006/relationships/image" Target="../media/image217.png"/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jpg"/><Relationship Id="rId4" Type="http://schemas.openxmlformats.org/officeDocument/2006/relationships/image" Target="../media/image192.jpg"/><Relationship Id="rId9" Type="http://schemas.openxmlformats.org/officeDocument/2006/relationships/image" Target="../media/image2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8.jpg"/><Relationship Id="rId7" Type="http://schemas.openxmlformats.org/officeDocument/2006/relationships/image" Target="../media/image22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19.jpg"/><Relationship Id="rId7" Type="http://schemas.openxmlformats.org/officeDocument/2006/relationships/image" Target="../media/image22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jpeg"/><Relationship Id="rId11" Type="http://schemas.openxmlformats.org/officeDocument/2006/relationships/image" Target="../media/image226.png"/><Relationship Id="rId5" Type="http://schemas.openxmlformats.org/officeDocument/2006/relationships/image" Target="../media/image221.jpeg"/><Relationship Id="rId10" Type="http://schemas.openxmlformats.org/officeDocument/2006/relationships/image" Target="../media/image225.jpg"/><Relationship Id="rId4" Type="http://schemas.openxmlformats.org/officeDocument/2006/relationships/image" Target="../media/image220.jpg"/><Relationship Id="rId9" Type="http://schemas.openxmlformats.org/officeDocument/2006/relationships/image" Target="../media/image2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7" Type="http://schemas.openxmlformats.org/officeDocument/2006/relationships/image" Target="../media/image194.jp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jpg"/><Relationship Id="rId4" Type="http://schemas.openxmlformats.org/officeDocument/2006/relationships/image" Target="../media/image22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g"/><Relationship Id="rId3" Type="http://schemas.openxmlformats.org/officeDocument/2006/relationships/image" Target="../media/image229.png"/><Relationship Id="rId7" Type="http://schemas.openxmlformats.org/officeDocument/2006/relationships/image" Target="../media/image233.jpe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jpeg"/><Relationship Id="rId5" Type="http://schemas.openxmlformats.org/officeDocument/2006/relationships/image" Target="../media/image231.png"/><Relationship Id="rId4" Type="http://schemas.openxmlformats.org/officeDocument/2006/relationships/image" Target="../media/image230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6.jpeg"/><Relationship Id="rId7" Type="http://schemas.openxmlformats.org/officeDocument/2006/relationships/image" Target="../media/image3.jpg"/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08.jpg"/><Relationship Id="rId10" Type="http://schemas.openxmlformats.org/officeDocument/2006/relationships/image" Target="../media/image240.png"/><Relationship Id="rId4" Type="http://schemas.openxmlformats.org/officeDocument/2006/relationships/image" Target="../media/image237.jpg"/><Relationship Id="rId9" Type="http://schemas.openxmlformats.org/officeDocument/2006/relationships/image" Target="../media/image23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blegateway.com/passage/?search=Matthew%2025%3A31-46&amp;version=NIV" TargetMode="External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3" Type="http://schemas.openxmlformats.org/officeDocument/2006/relationships/image" Target="../media/image6.jpg"/><Relationship Id="rId7" Type="http://schemas.openxmlformats.org/officeDocument/2006/relationships/image" Target="../media/image245.jpeg"/><Relationship Id="rId2" Type="http://schemas.openxmlformats.org/officeDocument/2006/relationships/image" Target="../media/image2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jpg"/><Relationship Id="rId4" Type="http://schemas.openxmlformats.org/officeDocument/2006/relationships/image" Target="../media/image3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247.jpg"/><Relationship Id="rId7" Type="http://schemas.openxmlformats.org/officeDocument/2006/relationships/image" Target="../media/image25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jpg"/><Relationship Id="rId5" Type="http://schemas.openxmlformats.org/officeDocument/2006/relationships/image" Target="../media/image249.jpg"/><Relationship Id="rId10" Type="http://schemas.openxmlformats.org/officeDocument/2006/relationships/image" Target="../media/image253.jpeg"/><Relationship Id="rId4" Type="http://schemas.openxmlformats.org/officeDocument/2006/relationships/image" Target="../media/image248.jpg"/><Relationship Id="rId9" Type="http://schemas.openxmlformats.org/officeDocument/2006/relationships/image" Target="../media/image25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jpeg"/><Relationship Id="rId5" Type="http://schemas.openxmlformats.org/officeDocument/2006/relationships/image" Target="../media/image257.jpg"/><Relationship Id="rId4" Type="http://schemas.openxmlformats.org/officeDocument/2006/relationships/image" Target="../media/image256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g"/><Relationship Id="rId3" Type="http://schemas.openxmlformats.org/officeDocument/2006/relationships/image" Target="../media/image260.png"/><Relationship Id="rId7" Type="http://schemas.openxmlformats.org/officeDocument/2006/relationships/image" Target="../media/image263.jpg"/><Relationship Id="rId12" Type="http://schemas.openxmlformats.org/officeDocument/2006/relationships/image" Target="../media/image267.jp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jpg"/><Relationship Id="rId11" Type="http://schemas.openxmlformats.org/officeDocument/2006/relationships/image" Target="../media/image266.png"/><Relationship Id="rId5" Type="http://schemas.openxmlformats.org/officeDocument/2006/relationships/image" Target="../media/image262.jpg"/><Relationship Id="rId10" Type="http://schemas.openxmlformats.org/officeDocument/2006/relationships/image" Target="../media/image265.jpg"/><Relationship Id="rId4" Type="http://schemas.openxmlformats.org/officeDocument/2006/relationships/image" Target="../media/image261.jpg"/><Relationship Id="rId9" Type="http://schemas.openxmlformats.org/officeDocument/2006/relationships/image" Target="../media/image264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jpg"/><Relationship Id="rId13" Type="http://schemas.openxmlformats.org/officeDocument/2006/relationships/image" Target="../media/image278.jpg"/><Relationship Id="rId3" Type="http://schemas.openxmlformats.org/officeDocument/2006/relationships/image" Target="../media/image268.png"/><Relationship Id="rId7" Type="http://schemas.openxmlformats.org/officeDocument/2006/relationships/image" Target="../media/image272.jpg"/><Relationship Id="rId12" Type="http://schemas.openxmlformats.org/officeDocument/2006/relationships/image" Target="../media/image277.jpeg"/><Relationship Id="rId2" Type="http://schemas.openxmlformats.org/officeDocument/2006/relationships/image" Target="../media/image256.jp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jpg"/><Relationship Id="rId11" Type="http://schemas.openxmlformats.org/officeDocument/2006/relationships/image" Target="../media/image276.png"/><Relationship Id="rId5" Type="http://schemas.openxmlformats.org/officeDocument/2006/relationships/image" Target="../media/image270.jpg"/><Relationship Id="rId15" Type="http://schemas.openxmlformats.org/officeDocument/2006/relationships/image" Target="../media/image280.png"/><Relationship Id="rId10" Type="http://schemas.openxmlformats.org/officeDocument/2006/relationships/image" Target="../media/image275.jpg"/><Relationship Id="rId4" Type="http://schemas.openxmlformats.org/officeDocument/2006/relationships/image" Target="../media/image269.png"/><Relationship Id="rId9" Type="http://schemas.openxmlformats.org/officeDocument/2006/relationships/image" Target="../media/image274.jpg"/><Relationship Id="rId14" Type="http://schemas.openxmlformats.org/officeDocument/2006/relationships/image" Target="../media/image27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.jpg"/><Relationship Id="rId3" Type="http://schemas.openxmlformats.org/officeDocument/2006/relationships/image" Target="../media/image26.jpeg"/><Relationship Id="rId7" Type="http://schemas.openxmlformats.org/officeDocument/2006/relationships/image" Target="../media/image29.jpg"/><Relationship Id="rId12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8.jpg"/><Relationship Id="rId15" Type="http://schemas.openxmlformats.org/officeDocument/2006/relationships/image" Target="../media/image35.jpeg"/><Relationship Id="rId10" Type="http://schemas.openxmlformats.org/officeDocument/2006/relationships/image" Target="../media/image32.jpeg"/><Relationship Id="rId4" Type="http://schemas.openxmlformats.org/officeDocument/2006/relationships/image" Target="../media/image27.jpg"/><Relationship Id="rId9" Type="http://schemas.openxmlformats.org/officeDocument/2006/relationships/image" Target="../media/image31.jpeg"/><Relationship Id="rId14" Type="http://schemas.openxmlformats.org/officeDocument/2006/relationships/image" Target="../media/image3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jpg"/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jpg"/><Relationship Id="rId4" Type="http://schemas.openxmlformats.org/officeDocument/2006/relationships/image" Target="../media/image284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jpg"/><Relationship Id="rId13" Type="http://schemas.openxmlformats.org/officeDocument/2006/relationships/image" Target="../media/image298.png"/><Relationship Id="rId18" Type="http://schemas.openxmlformats.org/officeDocument/2006/relationships/image" Target="../media/image303.jpg"/><Relationship Id="rId3" Type="http://schemas.openxmlformats.org/officeDocument/2006/relationships/image" Target="../media/image288.jpg"/><Relationship Id="rId21" Type="http://schemas.openxmlformats.org/officeDocument/2006/relationships/image" Target="../media/image270.jpg"/><Relationship Id="rId7" Type="http://schemas.openxmlformats.org/officeDocument/2006/relationships/image" Target="../media/image292.jpg"/><Relationship Id="rId12" Type="http://schemas.openxmlformats.org/officeDocument/2006/relationships/image" Target="../media/image297.jpg"/><Relationship Id="rId17" Type="http://schemas.openxmlformats.org/officeDocument/2006/relationships/image" Target="../media/image302.jpg"/><Relationship Id="rId2" Type="http://schemas.openxmlformats.org/officeDocument/2006/relationships/image" Target="../media/image287.jpg"/><Relationship Id="rId16" Type="http://schemas.openxmlformats.org/officeDocument/2006/relationships/image" Target="../media/image301.jpg"/><Relationship Id="rId20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jpg"/><Relationship Id="rId11" Type="http://schemas.openxmlformats.org/officeDocument/2006/relationships/image" Target="../media/image296.jpg"/><Relationship Id="rId5" Type="http://schemas.openxmlformats.org/officeDocument/2006/relationships/image" Target="../media/image290.jpg"/><Relationship Id="rId15" Type="http://schemas.openxmlformats.org/officeDocument/2006/relationships/image" Target="../media/image300.jpeg"/><Relationship Id="rId23" Type="http://schemas.openxmlformats.org/officeDocument/2006/relationships/image" Target="../media/image307.png"/><Relationship Id="rId10" Type="http://schemas.openxmlformats.org/officeDocument/2006/relationships/image" Target="../media/image295.png"/><Relationship Id="rId19" Type="http://schemas.openxmlformats.org/officeDocument/2006/relationships/image" Target="../media/image304.jpg"/><Relationship Id="rId4" Type="http://schemas.openxmlformats.org/officeDocument/2006/relationships/image" Target="../media/image289.jpg"/><Relationship Id="rId9" Type="http://schemas.openxmlformats.org/officeDocument/2006/relationships/image" Target="../media/image294.jpg"/><Relationship Id="rId14" Type="http://schemas.openxmlformats.org/officeDocument/2006/relationships/image" Target="../media/image299.png"/><Relationship Id="rId22" Type="http://schemas.openxmlformats.org/officeDocument/2006/relationships/image" Target="../media/image306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jpg"/><Relationship Id="rId13" Type="http://schemas.openxmlformats.org/officeDocument/2006/relationships/image" Target="../media/image298.png"/><Relationship Id="rId18" Type="http://schemas.openxmlformats.org/officeDocument/2006/relationships/image" Target="../media/image303.jpg"/><Relationship Id="rId26" Type="http://schemas.openxmlformats.org/officeDocument/2006/relationships/image" Target="../media/image310.jpg"/><Relationship Id="rId3" Type="http://schemas.openxmlformats.org/officeDocument/2006/relationships/image" Target="../media/image288.jpg"/><Relationship Id="rId21" Type="http://schemas.openxmlformats.org/officeDocument/2006/relationships/image" Target="../media/image306.jpg"/><Relationship Id="rId7" Type="http://schemas.openxmlformats.org/officeDocument/2006/relationships/image" Target="../media/image292.jpg"/><Relationship Id="rId12" Type="http://schemas.openxmlformats.org/officeDocument/2006/relationships/image" Target="../media/image297.jpg"/><Relationship Id="rId17" Type="http://schemas.openxmlformats.org/officeDocument/2006/relationships/image" Target="../media/image302.jpg"/><Relationship Id="rId25" Type="http://schemas.openxmlformats.org/officeDocument/2006/relationships/image" Target="../media/image309.jpg"/><Relationship Id="rId2" Type="http://schemas.openxmlformats.org/officeDocument/2006/relationships/image" Target="../media/image287.jpg"/><Relationship Id="rId16" Type="http://schemas.openxmlformats.org/officeDocument/2006/relationships/image" Target="../media/image301.jpg"/><Relationship Id="rId20" Type="http://schemas.openxmlformats.org/officeDocument/2006/relationships/image" Target="../media/image2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jpg"/><Relationship Id="rId11" Type="http://schemas.openxmlformats.org/officeDocument/2006/relationships/image" Target="../media/image296.jpg"/><Relationship Id="rId24" Type="http://schemas.openxmlformats.org/officeDocument/2006/relationships/image" Target="../media/image304.jpg"/><Relationship Id="rId5" Type="http://schemas.openxmlformats.org/officeDocument/2006/relationships/image" Target="../media/image290.jpg"/><Relationship Id="rId15" Type="http://schemas.openxmlformats.org/officeDocument/2006/relationships/image" Target="../media/image300.jpeg"/><Relationship Id="rId23" Type="http://schemas.openxmlformats.org/officeDocument/2006/relationships/image" Target="../media/image308.png"/><Relationship Id="rId28" Type="http://schemas.openxmlformats.org/officeDocument/2006/relationships/image" Target="../media/image311.jpeg"/><Relationship Id="rId10" Type="http://schemas.openxmlformats.org/officeDocument/2006/relationships/image" Target="../media/image295.png"/><Relationship Id="rId19" Type="http://schemas.openxmlformats.org/officeDocument/2006/relationships/image" Target="../media/image305.png"/><Relationship Id="rId4" Type="http://schemas.openxmlformats.org/officeDocument/2006/relationships/image" Target="../media/image289.jpg"/><Relationship Id="rId9" Type="http://schemas.openxmlformats.org/officeDocument/2006/relationships/image" Target="../media/image294.jp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Relationship Id="rId27" Type="http://schemas.openxmlformats.org/officeDocument/2006/relationships/image" Target="../media/image87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jpg"/><Relationship Id="rId13" Type="http://schemas.openxmlformats.org/officeDocument/2006/relationships/image" Target="../media/image298.png"/><Relationship Id="rId18" Type="http://schemas.openxmlformats.org/officeDocument/2006/relationships/image" Target="../media/image303.jpg"/><Relationship Id="rId26" Type="http://schemas.openxmlformats.org/officeDocument/2006/relationships/image" Target="../media/image310.jpg"/><Relationship Id="rId3" Type="http://schemas.openxmlformats.org/officeDocument/2006/relationships/image" Target="../media/image288.jpg"/><Relationship Id="rId21" Type="http://schemas.openxmlformats.org/officeDocument/2006/relationships/image" Target="../media/image306.jpg"/><Relationship Id="rId7" Type="http://schemas.openxmlformats.org/officeDocument/2006/relationships/image" Target="../media/image292.jpg"/><Relationship Id="rId12" Type="http://schemas.openxmlformats.org/officeDocument/2006/relationships/image" Target="../media/image297.jpg"/><Relationship Id="rId17" Type="http://schemas.openxmlformats.org/officeDocument/2006/relationships/image" Target="../media/image302.jpg"/><Relationship Id="rId25" Type="http://schemas.openxmlformats.org/officeDocument/2006/relationships/image" Target="../media/image309.jpg"/><Relationship Id="rId2" Type="http://schemas.openxmlformats.org/officeDocument/2006/relationships/image" Target="../media/image287.jpg"/><Relationship Id="rId16" Type="http://schemas.openxmlformats.org/officeDocument/2006/relationships/image" Target="../media/image301.jpg"/><Relationship Id="rId20" Type="http://schemas.openxmlformats.org/officeDocument/2006/relationships/image" Target="../media/image270.jpg"/><Relationship Id="rId29" Type="http://schemas.openxmlformats.org/officeDocument/2006/relationships/image" Target="../media/image3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jpg"/><Relationship Id="rId11" Type="http://schemas.openxmlformats.org/officeDocument/2006/relationships/image" Target="../media/image296.jpg"/><Relationship Id="rId24" Type="http://schemas.openxmlformats.org/officeDocument/2006/relationships/image" Target="../media/image304.jpg"/><Relationship Id="rId5" Type="http://schemas.openxmlformats.org/officeDocument/2006/relationships/image" Target="../media/image290.jpg"/><Relationship Id="rId15" Type="http://schemas.openxmlformats.org/officeDocument/2006/relationships/image" Target="../media/image300.jpeg"/><Relationship Id="rId23" Type="http://schemas.openxmlformats.org/officeDocument/2006/relationships/image" Target="../media/image308.png"/><Relationship Id="rId28" Type="http://schemas.openxmlformats.org/officeDocument/2006/relationships/image" Target="../media/image311.jpeg"/><Relationship Id="rId10" Type="http://schemas.openxmlformats.org/officeDocument/2006/relationships/image" Target="../media/image295.png"/><Relationship Id="rId19" Type="http://schemas.openxmlformats.org/officeDocument/2006/relationships/image" Target="../media/image305.png"/><Relationship Id="rId4" Type="http://schemas.openxmlformats.org/officeDocument/2006/relationships/image" Target="../media/image289.jpg"/><Relationship Id="rId9" Type="http://schemas.openxmlformats.org/officeDocument/2006/relationships/image" Target="../media/image294.jpg"/><Relationship Id="rId14" Type="http://schemas.openxmlformats.org/officeDocument/2006/relationships/image" Target="../media/image299.png"/><Relationship Id="rId22" Type="http://schemas.openxmlformats.org/officeDocument/2006/relationships/image" Target="../media/image307.png"/><Relationship Id="rId27" Type="http://schemas.openxmlformats.org/officeDocument/2006/relationships/image" Target="../media/image87.jpg"/><Relationship Id="rId30" Type="http://schemas.openxmlformats.org/officeDocument/2006/relationships/image" Target="../media/image3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jpg"/><Relationship Id="rId13" Type="http://schemas.openxmlformats.org/officeDocument/2006/relationships/image" Target="../media/image325.png"/><Relationship Id="rId3" Type="http://schemas.openxmlformats.org/officeDocument/2006/relationships/image" Target="../media/image315.jpg"/><Relationship Id="rId7" Type="http://schemas.openxmlformats.org/officeDocument/2006/relationships/image" Target="../media/image319.jpg"/><Relationship Id="rId12" Type="http://schemas.openxmlformats.org/officeDocument/2006/relationships/image" Target="../media/image324.png"/><Relationship Id="rId2" Type="http://schemas.openxmlformats.org/officeDocument/2006/relationships/image" Target="../media/image314.jpg"/><Relationship Id="rId16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7.png"/><Relationship Id="rId15" Type="http://schemas.openxmlformats.org/officeDocument/2006/relationships/image" Target="../media/image327.png"/><Relationship Id="rId10" Type="http://schemas.openxmlformats.org/officeDocument/2006/relationships/image" Target="../media/image322.jpg"/><Relationship Id="rId4" Type="http://schemas.openxmlformats.org/officeDocument/2006/relationships/image" Target="../media/image316.jp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jpg"/><Relationship Id="rId13" Type="http://schemas.openxmlformats.org/officeDocument/2006/relationships/image" Target="../media/image336.png"/><Relationship Id="rId3" Type="http://schemas.openxmlformats.org/officeDocument/2006/relationships/image" Target="../media/image305.png"/><Relationship Id="rId7" Type="http://schemas.openxmlformats.org/officeDocument/2006/relationships/image" Target="../media/image331.jpeg"/><Relationship Id="rId12" Type="http://schemas.openxmlformats.org/officeDocument/2006/relationships/image" Target="../media/image303.jpg"/><Relationship Id="rId2" Type="http://schemas.openxmlformats.org/officeDocument/2006/relationships/image" Target="../media/image329.jpeg"/><Relationship Id="rId16" Type="http://schemas.openxmlformats.org/officeDocument/2006/relationships/image" Target="../media/image3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11" Type="http://schemas.openxmlformats.org/officeDocument/2006/relationships/image" Target="../media/image335.jpg"/><Relationship Id="rId5" Type="http://schemas.openxmlformats.org/officeDocument/2006/relationships/image" Target="../media/image330.jpg"/><Relationship Id="rId15" Type="http://schemas.openxmlformats.org/officeDocument/2006/relationships/image" Target="../media/image338.jpg"/><Relationship Id="rId10" Type="http://schemas.openxmlformats.org/officeDocument/2006/relationships/image" Target="../media/image334.jpg"/><Relationship Id="rId4" Type="http://schemas.openxmlformats.org/officeDocument/2006/relationships/image" Target="../media/image304.jpg"/><Relationship Id="rId9" Type="http://schemas.openxmlformats.org/officeDocument/2006/relationships/image" Target="../media/image333.png"/><Relationship Id="rId14" Type="http://schemas.openxmlformats.org/officeDocument/2006/relationships/image" Target="../media/image337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jpg"/><Relationship Id="rId13" Type="http://schemas.openxmlformats.org/officeDocument/2006/relationships/image" Target="../media/image325.png"/><Relationship Id="rId3" Type="http://schemas.openxmlformats.org/officeDocument/2006/relationships/image" Target="../media/image315.jpg"/><Relationship Id="rId7" Type="http://schemas.openxmlformats.org/officeDocument/2006/relationships/image" Target="../media/image319.jpg"/><Relationship Id="rId12" Type="http://schemas.openxmlformats.org/officeDocument/2006/relationships/image" Target="../media/image324.png"/><Relationship Id="rId2" Type="http://schemas.openxmlformats.org/officeDocument/2006/relationships/image" Target="../media/image314.jpg"/><Relationship Id="rId16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7.png"/><Relationship Id="rId15" Type="http://schemas.openxmlformats.org/officeDocument/2006/relationships/image" Target="../media/image327.png"/><Relationship Id="rId10" Type="http://schemas.openxmlformats.org/officeDocument/2006/relationships/image" Target="../media/image322.jpg"/><Relationship Id="rId4" Type="http://schemas.openxmlformats.org/officeDocument/2006/relationships/image" Target="../media/image316.jp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3" Type="http://schemas.openxmlformats.org/officeDocument/2006/relationships/image" Target="../media/image337.jpeg"/><Relationship Id="rId7" Type="http://schemas.openxmlformats.org/officeDocument/2006/relationships/image" Target="../media/image343.jpg"/><Relationship Id="rId12" Type="http://schemas.openxmlformats.org/officeDocument/2006/relationships/image" Target="../media/image347.jpg"/><Relationship Id="rId2" Type="http://schemas.openxmlformats.org/officeDocument/2006/relationships/image" Target="../media/image3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png"/><Relationship Id="rId11" Type="http://schemas.openxmlformats.org/officeDocument/2006/relationships/image" Target="../media/image346.png"/><Relationship Id="rId5" Type="http://schemas.openxmlformats.org/officeDocument/2006/relationships/image" Target="../media/image341.jpg"/><Relationship Id="rId10" Type="http://schemas.openxmlformats.org/officeDocument/2006/relationships/image" Target="../media/image329.jpeg"/><Relationship Id="rId4" Type="http://schemas.openxmlformats.org/officeDocument/2006/relationships/image" Target="../media/image340.jpg"/><Relationship Id="rId9" Type="http://schemas.openxmlformats.org/officeDocument/2006/relationships/image" Target="../media/image34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3" Type="http://schemas.openxmlformats.org/officeDocument/2006/relationships/image" Target="../media/image348.jpg"/><Relationship Id="rId7" Type="http://schemas.openxmlformats.org/officeDocument/2006/relationships/image" Target="../media/image341.jpg"/><Relationship Id="rId12" Type="http://schemas.openxmlformats.org/officeDocument/2006/relationships/image" Target="../media/image5.jp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jpg"/><Relationship Id="rId11" Type="http://schemas.openxmlformats.org/officeDocument/2006/relationships/image" Target="../media/image354.jpg"/><Relationship Id="rId5" Type="http://schemas.openxmlformats.org/officeDocument/2006/relationships/image" Target="../media/image350.jpg"/><Relationship Id="rId10" Type="http://schemas.openxmlformats.org/officeDocument/2006/relationships/image" Target="../media/image353.jpeg"/><Relationship Id="rId4" Type="http://schemas.openxmlformats.org/officeDocument/2006/relationships/image" Target="../media/image349.jpg"/><Relationship Id="rId9" Type="http://schemas.openxmlformats.org/officeDocument/2006/relationships/image" Target="../media/image35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jpg"/><Relationship Id="rId7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7.jpeg"/><Relationship Id="rId10" Type="http://schemas.openxmlformats.org/officeDocument/2006/relationships/image" Target="../media/image6.jpg"/><Relationship Id="rId4" Type="http://schemas.openxmlformats.org/officeDocument/2006/relationships/image" Target="../media/image27.jpg"/><Relationship Id="rId9" Type="http://schemas.openxmlformats.org/officeDocument/2006/relationships/image" Target="../media/image3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6.jpg"/><Relationship Id="rId4" Type="http://schemas.openxmlformats.org/officeDocument/2006/relationships/image" Target="../media/image355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.jpeg"/><Relationship Id="rId3" Type="http://schemas.openxmlformats.org/officeDocument/2006/relationships/image" Target="../media/image358.png"/><Relationship Id="rId7" Type="http://schemas.openxmlformats.org/officeDocument/2006/relationships/image" Target="../media/image362.png"/><Relationship Id="rId2" Type="http://schemas.openxmlformats.org/officeDocument/2006/relationships/image" Target="../media/image3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.jpeg"/><Relationship Id="rId5" Type="http://schemas.openxmlformats.org/officeDocument/2006/relationships/image" Target="../media/image360.jpg"/><Relationship Id="rId4" Type="http://schemas.openxmlformats.org/officeDocument/2006/relationships/image" Target="../media/image359.jpeg"/><Relationship Id="rId9" Type="http://schemas.openxmlformats.org/officeDocument/2006/relationships/image" Target="../media/image3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5.jpg"/><Relationship Id="rId3" Type="http://schemas.openxmlformats.org/officeDocument/2006/relationships/image" Target="../media/image366.jpg"/><Relationship Id="rId7" Type="http://schemas.openxmlformats.org/officeDocument/2006/relationships/image" Target="../media/image369.png"/><Relationship Id="rId12" Type="http://schemas.openxmlformats.org/officeDocument/2006/relationships/image" Target="../media/image374.jpeg"/><Relationship Id="rId2" Type="http://schemas.openxmlformats.org/officeDocument/2006/relationships/image" Target="../media/image3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11" Type="http://schemas.openxmlformats.org/officeDocument/2006/relationships/image" Target="../media/image373.png"/><Relationship Id="rId5" Type="http://schemas.openxmlformats.org/officeDocument/2006/relationships/image" Target="../media/image368.jpg"/><Relationship Id="rId10" Type="http://schemas.openxmlformats.org/officeDocument/2006/relationships/image" Target="../media/image372.jpg"/><Relationship Id="rId4" Type="http://schemas.openxmlformats.org/officeDocument/2006/relationships/image" Target="../media/image367.jpeg"/><Relationship Id="rId9" Type="http://schemas.openxmlformats.org/officeDocument/2006/relationships/image" Target="../media/image371.png"/><Relationship Id="rId14" Type="http://schemas.openxmlformats.org/officeDocument/2006/relationships/image" Target="../media/image30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5.jpg"/><Relationship Id="rId7" Type="http://schemas.openxmlformats.org/officeDocument/2006/relationships/image" Target="../media/image39.png"/><Relationship Id="rId12" Type="http://schemas.openxmlformats.org/officeDocument/2006/relationships/image" Target="../media/image5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51.jpeg"/><Relationship Id="rId5" Type="http://schemas.openxmlformats.org/officeDocument/2006/relationships/image" Target="../media/image46.jpg"/><Relationship Id="rId10" Type="http://schemas.openxmlformats.org/officeDocument/2006/relationships/image" Target="../media/image50.jpg"/><Relationship Id="rId4" Type="http://schemas.openxmlformats.org/officeDocument/2006/relationships/image" Target="../media/image20.jpg"/><Relationship Id="rId9" Type="http://schemas.openxmlformats.org/officeDocument/2006/relationships/image" Target="../media/image4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jpeg"/><Relationship Id="rId3" Type="http://schemas.openxmlformats.org/officeDocument/2006/relationships/image" Target="../media/image26.jpeg"/><Relationship Id="rId7" Type="http://schemas.openxmlformats.org/officeDocument/2006/relationships/image" Target="../media/image29.jpg"/><Relationship Id="rId12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8.jpg"/><Relationship Id="rId10" Type="http://schemas.openxmlformats.org/officeDocument/2006/relationships/image" Target="../media/image32.jpeg"/><Relationship Id="rId4" Type="http://schemas.openxmlformats.org/officeDocument/2006/relationships/image" Target="../media/image27.jpg"/><Relationship Id="rId9" Type="http://schemas.openxmlformats.org/officeDocument/2006/relationships/image" Target="../media/image31.jpeg"/><Relationship Id="rId1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254" y="1233570"/>
            <a:ext cx="6002680" cy="164342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013254" y="2977979"/>
            <a:ext cx="101572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 flipH="1">
            <a:off x="7501744" y="2905208"/>
            <a:ext cx="4414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bundesbank.de/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386" y="3217622"/>
            <a:ext cx="3810000" cy="120015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5535222" y="3170401"/>
            <a:ext cx="1480712" cy="13146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26" y="3263630"/>
            <a:ext cx="3257550" cy="140017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00757" y="3126009"/>
            <a:ext cx="9514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G.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1138623" y="4835612"/>
            <a:ext cx="101572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6145427" y="3900043"/>
            <a:ext cx="712573" cy="51131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35594" y="3233227"/>
            <a:ext cx="712573" cy="511319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138623" y="6173132"/>
            <a:ext cx="271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Rubel</a:t>
            </a:r>
            <a:r>
              <a:rPr lang="en-US" strike="sngStrike" dirty="0"/>
              <a:t> </a:t>
            </a:r>
            <a:r>
              <a:rPr lang="en-US" dirty="0"/>
              <a:t>HOMCE:IS-A-BELL</a:t>
            </a:r>
            <a:r>
              <a:rPr lang="en-US" sz="800" strike="sngStrike" dirty="0"/>
              <a:t>(soviet union)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226" y="5014375"/>
            <a:ext cx="702638" cy="979995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1138623" y="6173132"/>
            <a:ext cx="101572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1013252" y="1213837"/>
            <a:ext cx="10404389" cy="1682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376492" y="4797453"/>
            <a:ext cx="1737411" cy="119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2620829" y="4983641"/>
            <a:ext cx="2383657" cy="10107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BRAUN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535222" y="5014375"/>
            <a:ext cx="112240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MAMA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535222" y="5401797"/>
            <a:ext cx="1122406" cy="244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MIA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81" y="4913389"/>
            <a:ext cx="467883" cy="70310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39" y="5034053"/>
            <a:ext cx="417598" cy="582439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5263978" y="4913389"/>
            <a:ext cx="2221899" cy="881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202195" y="5008756"/>
            <a:ext cx="2283682" cy="637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5391720" y="4889637"/>
            <a:ext cx="1898765" cy="11825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6657628" y="4983641"/>
            <a:ext cx="543209" cy="63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1038589" y="4909500"/>
            <a:ext cx="4263483" cy="11825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1570281" y="5152768"/>
            <a:ext cx="984583" cy="642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113903" y="5239265"/>
            <a:ext cx="2016194" cy="407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547402" y="4894490"/>
            <a:ext cx="42656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 FEDERL BANK SF MR. MANN </a:t>
            </a:r>
            <a:r>
              <a:rPr lang="en-US" strike="sngStrike" dirty="0"/>
              <a:t>“Eva”</a:t>
            </a:r>
          </a:p>
          <a:p>
            <a:r>
              <a:rPr lang="en-US" sz="800" strike="sngStrike" dirty="0"/>
              <a:t>A sexual sickness in the brain to establish odd scenarios (1/4-us from ¼-de i.e. sleeping with mother or grandmother(</a:t>
            </a:r>
            <a:r>
              <a:rPr lang="en-US" sz="800" strike="sngStrike" dirty="0" err="1"/>
              <a:t>insest</a:t>
            </a:r>
            <a:r>
              <a:rPr lang="en-US" sz="800" strike="sngStrike" dirty="0"/>
              <a:t>);  creating online transactions for sexual </a:t>
            </a:r>
            <a:r>
              <a:rPr lang="en-US" sz="800" strike="sngStrike" dirty="0" err="1"/>
              <a:t>probelems</a:t>
            </a:r>
            <a:r>
              <a:rPr lang="en-US" sz="800" strike="sngStrike" dirty="0"/>
              <a:t>. “Eva”</a:t>
            </a:r>
          </a:p>
          <a:p>
            <a:r>
              <a:rPr lang="en-US" sz="800" strike="sngStrike" dirty="0" err="1"/>
              <a:t>Adophf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hilter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wif</a:t>
            </a:r>
            <a:r>
              <a:rPr lang="en-US" sz="800" strike="sngStrike" dirty="0"/>
              <a:t> Eva Braun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32567" y="5286807"/>
            <a:ext cx="561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WAR.WW2.CIVIL CODE(</a:t>
            </a:r>
            <a:r>
              <a:rPr lang="en-US" dirty="0" err="1"/>
              <a:t>book.IPX</a:t>
            </a:r>
            <a:r>
              <a:rPr lang="en-US" dirty="0"/>
              <a:t>  GREENSPAN, </a:t>
            </a:r>
            <a:r>
              <a:rPr lang="en-US" sz="800" strike="sngStrike" dirty="0" err="1"/>
              <a:t>hans-juerdnemasquoee</a:t>
            </a:r>
            <a:r>
              <a:rPr lang="en-US" dirty="0"/>
              <a:t>)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69011" y="5512949"/>
            <a:ext cx="404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Stalking.§Treason</a:t>
            </a:r>
            <a:r>
              <a:rPr lang="en-US" dirty="0"/>
              <a:t> </a:t>
            </a:r>
            <a:r>
              <a:rPr lang="en-US" sz="800" strike="sngStrike" dirty="0" err="1"/>
              <a:t>Alen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Medseliac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Arim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Facliz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Rechep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Fazlia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Drako</a:t>
            </a:r>
            <a:endParaRPr lang="en-US" sz="800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5639975" y="3247297"/>
            <a:ext cx="1398999" cy="1297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877" y="4342171"/>
            <a:ext cx="1102069" cy="47369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246" y="4349333"/>
            <a:ext cx="1102069" cy="47369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08" y="4338016"/>
            <a:ext cx="1102069" cy="47369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989626" y="2930308"/>
            <a:ext cx="10404389" cy="19294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7" y="4492545"/>
            <a:ext cx="600255" cy="794184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586398" y="5770219"/>
            <a:ext cx="5505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WAR.VP GERMANY(</a:t>
            </a:r>
            <a:r>
              <a:rPr lang="en-US" sz="800" strike="sngStrike" dirty="0" err="1"/>
              <a:t>manuel</a:t>
            </a:r>
            <a:r>
              <a:rPr lang="en-US" sz="800" strike="sngStrike" dirty="0"/>
              <a:t> 1.0”A”</a:t>
            </a:r>
            <a:r>
              <a:rPr lang="en-US" dirty="0"/>
              <a:t>).BUNDESBANK(FEDARL BANK)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915486" y="857947"/>
            <a:ext cx="19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365 G.JFK(TURKEY)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40" y="5734140"/>
            <a:ext cx="250858" cy="342317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7870798" y="5894594"/>
            <a:ext cx="12602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?0.0001 !HOMCIDE:NANA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834647" y="5636225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YELLEN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5391720" y="3126009"/>
            <a:ext cx="856551" cy="1093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195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97" y="2263610"/>
            <a:ext cx="359297" cy="3592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6534" y="2658282"/>
            <a:ext cx="6088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PENTAGON.BASE.PAUL.!G.THANKSGIVING.♥LACE</a:t>
            </a:r>
          </a:p>
          <a:p>
            <a:r>
              <a:rPr lang="en-US" dirty="0"/>
              <a:t>PENTAGON.BASE.PAUL.!G.THANKSGIVING.PRICE</a:t>
            </a:r>
          </a:p>
          <a:p>
            <a:endParaRPr lang="en-US" dirty="0"/>
          </a:p>
          <a:p>
            <a:r>
              <a:rPr lang="en-US" dirty="0"/>
              <a:t>VIRGINA.MARY:PENTAGON.BASE.PAUL.!G.THANKSGIVING.PRICE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274629" y="2648330"/>
            <a:ext cx="748824" cy="3391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!G</a:t>
            </a:r>
          </a:p>
        </p:txBody>
      </p:sp>
      <p:sp>
        <p:nvSpPr>
          <p:cNvPr id="6" name="Cube 5"/>
          <p:cNvSpPr/>
          <p:nvPr/>
        </p:nvSpPr>
        <p:spPr>
          <a:xfrm>
            <a:off x="8388322" y="2823936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8460833" y="2963271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8426228" y="3156781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0089259" y="2822911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>
            <a:off x="7532562" y="2817915"/>
            <a:ext cx="1040938" cy="220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856617" y="3333559"/>
            <a:ext cx="1428502" cy="35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54" y="2813432"/>
            <a:ext cx="1560380" cy="104025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952" y="5064263"/>
            <a:ext cx="1825048" cy="6571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720" y="5064263"/>
            <a:ext cx="1825048" cy="657132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792686" y="3258430"/>
            <a:ext cx="875211" cy="1805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5879930" y="3258430"/>
            <a:ext cx="570834" cy="165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729" y="6149795"/>
            <a:ext cx="678310" cy="500254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4972594" y="6149795"/>
            <a:ext cx="1371600" cy="609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165729" y="6152231"/>
            <a:ext cx="930271" cy="4978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077" y="6179375"/>
            <a:ext cx="250151" cy="44109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7929154" y="6283234"/>
            <a:ext cx="1045650" cy="476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836016" y="6149795"/>
            <a:ext cx="930271" cy="4978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72" y="1255653"/>
            <a:ext cx="750377" cy="1127616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691108" y="840545"/>
            <a:ext cx="538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!G.!</a:t>
            </a:r>
            <a:endParaRPr lang="en-US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785555" y="848335"/>
            <a:ext cx="575029" cy="16701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011680" y="879355"/>
            <a:ext cx="648729" cy="15039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597504" y="998674"/>
            <a:ext cx="85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41.Elke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448716" y="873343"/>
            <a:ext cx="1454328" cy="16451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1326154" y="2528779"/>
            <a:ext cx="9063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451199" y="1985554"/>
            <a:ext cx="2996012" cy="4454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451199" y="1480285"/>
            <a:ext cx="5796109" cy="495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670" y="1524755"/>
            <a:ext cx="1227567" cy="868952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2992586" y="1372355"/>
            <a:ext cx="1396534" cy="1112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2603599" y="1632685"/>
            <a:ext cx="5796109" cy="4959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033084" y="948420"/>
            <a:ext cx="1454328" cy="16451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3333293" y="1575025"/>
            <a:ext cx="857709" cy="95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41" y="979207"/>
            <a:ext cx="1191635" cy="119163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43" y="1011737"/>
            <a:ext cx="876067" cy="115910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042" y="950999"/>
            <a:ext cx="3257550" cy="140017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23283" y="4777517"/>
            <a:ext cx="37816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endParaRPr lang="en-US" strike="sngStrike" dirty="0"/>
          </a:p>
          <a:p>
            <a:r>
              <a:rPr lang="en-US" dirty="0"/>
              <a:t>VISA.BASE JUMPING.BACK TO SCHOOL</a:t>
            </a:r>
          </a:p>
          <a:p>
            <a:r>
              <a:rPr lang="en-US" dirty="0"/>
              <a:t>IPX *</a:t>
            </a:r>
            <a:r>
              <a:rPr lang="en-US" dirty="0" err="1"/>
              <a:t>tophat</a:t>
            </a:r>
            <a:r>
              <a:rPr lang="en-US" dirty="0"/>
              <a:t> 1994/201 missed the bus</a:t>
            </a:r>
          </a:p>
          <a:p>
            <a:r>
              <a:rPr lang="en-US" dirty="0"/>
              <a:t>HOMCIE:JESUE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80" y="5510318"/>
            <a:ext cx="758584" cy="42480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727" y="5471247"/>
            <a:ext cx="394649" cy="52687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466214" y="5023506"/>
            <a:ext cx="20697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IPX </a:t>
            </a:r>
          </a:p>
          <a:p>
            <a:r>
              <a:rPr lang="en-US" sz="800" strike="sngStrike" dirty="0"/>
              <a:t>	St. </a:t>
            </a:r>
            <a:r>
              <a:rPr lang="en-US" sz="800" strike="sngStrike" dirty="0" err="1"/>
              <a:t>Patirk.Henry</a:t>
            </a:r>
            <a:endParaRPr lang="en-US" sz="800" strike="sngStrike" dirty="0"/>
          </a:p>
          <a:p>
            <a:r>
              <a:rPr lang="en-US" sz="800" strike="sngStrike" dirty="0"/>
              <a:t>	ROUNDTABLE</a:t>
            </a:r>
          </a:p>
          <a:p>
            <a:r>
              <a:rPr lang="en-US" sz="800" strike="sngStrike" dirty="0"/>
              <a:t>	PENTGON.HEIDELBERG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	ROUTTALBE</a:t>
            </a:r>
          </a:p>
          <a:p>
            <a:r>
              <a:rPr lang="en-US" sz="800" strike="sngStrike" dirty="0"/>
              <a:t>	FOSTER CITY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17603" y="4884403"/>
            <a:ext cx="3621800" cy="10507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766159" y="5018256"/>
            <a:ext cx="3352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“PAYMENTS”</a:t>
            </a:r>
          </a:p>
          <a:p>
            <a:r>
              <a:rPr lang="en-US" b="1" dirty="0"/>
              <a:t>ATOMMCLOCK(ATM)</a:t>
            </a:r>
            <a:r>
              <a:rPr lang="en-US" dirty="0"/>
              <a:t> </a:t>
            </a:r>
            <a:r>
              <a:rPr lang="en-US" sz="800" strike="sngStrike" dirty="0"/>
              <a:t>roundtable </a:t>
            </a:r>
            <a:r>
              <a:rPr lang="en-US" sz="800" strike="sngStrike" dirty="0" err="1"/>
              <a:t>marlboro</a:t>
            </a:r>
            <a:r>
              <a:rPr lang="en-US" sz="800" strike="sngStrike" dirty="0"/>
              <a:t> lights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12925" y="4891922"/>
            <a:ext cx="3621800" cy="10507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192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651" y="2334441"/>
            <a:ext cx="8667750" cy="4305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1" y="969034"/>
            <a:ext cx="2540000" cy="33147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13" y="911282"/>
            <a:ext cx="1547441" cy="19323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52" y="5734595"/>
            <a:ext cx="361153" cy="4717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749" y="5847806"/>
            <a:ext cx="361153" cy="4717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682" y="4427626"/>
            <a:ext cx="1076190" cy="154285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2098726" y="3840480"/>
            <a:ext cx="188146" cy="112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248230" y="4900034"/>
            <a:ext cx="3571398" cy="16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639052" y="5096393"/>
            <a:ext cx="180576" cy="862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62651" y="4186392"/>
            <a:ext cx="3106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!HOMCIDE:BILL.!AVABILITY.JFK(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128" y="4129509"/>
            <a:ext cx="445432" cy="4454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9" y="6226965"/>
            <a:ext cx="371053" cy="37105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-5094" y="6226965"/>
            <a:ext cx="2050869" cy="52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53109" y="6166387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Killler</a:t>
            </a:r>
            <a:r>
              <a:rPr lang="en-US" sz="800" strike="sngStrike" dirty="0"/>
              <a:t> on screen</a:t>
            </a:r>
          </a:p>
          <a:p>
            <a:r>
              <a:rPr lang="en-US" sz="800" strike="sngStrike" dirty="0" err="1"/>
              <a:t>anglea</a:t>
            </a:r>
            <a:endParaRPr lang="en-US" sz="800" strike="sngStrik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99855" y="6166386"/>
            <a:ext cx="1303167" cy="4797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-5094" y="6166387"/>
            <a:ext cx="339635" cy="431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 rot="16200000">
            <a:off x="-152034" y="6221616"/>
            <a:ext cx="650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87" y="6138375"/>
            <a:ext cx="358414" cy="5386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1650918" y="6108595"/>
            <a:ext cx="867706" cy="63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803318" y="6288085"/>
            <a:ext cx="867706" cy="63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7234" y="6226965"/>
            <a:ext cx="432131" cy="4321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96" y="5730478"/>
            <a:ext cx="472265" cy="651724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029395" y="6086083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!voted</a:t>
            </a:r>
          </a:p>
        </p:txBody>
      </p:sp>
      <p:cxnSp>
        <p:nvCxnSpPr>
          <p:cNvPr id="51" name="Straight Connector 50"/>
          <p:cNvCxnSpPr>
            <a:stCxn id="44" idx="0"/>
          </p:cNvCxnSpPr>
          <p:nvPr/>
        </p:nvCxnSpPr>
        <p:spPr>
          <a:xfrm>
            <a:off x="1939594" y="6138375"/>
            <a:ext cx="762171" cy="459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284282" y="6148765"/>
            <a:ext cx="1303167" cy="4797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44088" y="6255480"/>
            <a:ext cx="2948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V2.FBI:KIDNAPPIGN onscreen</a:t>
            </a:r>
          </a:p>
          <a:p>
            <a:r>
              <a:rPr lang="en-US" dirty="0"/>
              <a:t>PREA.CPVA </a:t>
            </a:r>
          </a:p>
          <a:p>
            <a:r>
              <a:rPr lang="en-US" dirty="0" err="1"/>
              <a:t>Staford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pizza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97" y="6406385"/>
            <a:ext cx="248265" cy="24826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75" y="6864063"/>
            <a:ext cx="331706" cy="18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0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415" y="5953657"/>
            <a:ext cx="841368" cy="4711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9" y="6226965"/>
            <a:ext cx="371053" cy="37105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-5094" y="6226965"/>
            <a:ext cx="2050869" cy="52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53109" y="6166387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Killler</a:t>
            </a:r>
            <a:r>
              <a:rPr lang="en-US" sz="800" strike="sngStrike" dirty="0"/>
              <a:t> on screen</a:t>
            </a:r>
          </a:p>
          <a:p>
            <a:r>
              <a:rPr lang="en-US" sz="800" strike="sngStrike" dirty="0" err="1"/>
              <a:t>anglea</a:t>
            </a:r>
            <a:endParaRPr lang="en-US" sz="800" strike="sngStrike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99855" y="6166386"/>
            <a:ext cx="1303167" cy="4797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-5094" y="6166387"/>
            <a:ext cx="339635" cy="431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 rot="16200000">
            <a:off x="-144282" y="6213865"/>
            <a:ext cx="6350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87" y="6138375"/>
            <a:ext cx="358414" cy="5386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1650918" y="6108595"/>
            <a:ext cx="867706" cy="63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803318" y="6288085"/>
            <a:ext cx="867706" cy="63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00953" y="2427304"/>
            <a:ext cx="1178223" cy="1178223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029395" y="6086083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!voted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5300954" y="2459587"/>
            <a:ext cx="762171" cy="459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54" y="3663185"/>
            <a:ext cx="1178223" cy="117822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770" y="2503671"/>
            <a:ext cx="1883493" cy="1054754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1" y="969034"/>
            <a:ext cx="2540000" cy="33147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6697" y="944827"/>
            <a:ext cx="1076190" cy="15428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385" y="3176727"/>
            <a:ext cx="595669" cy="5280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65" y="4454243"/>
            <a:ext cx="595669" cy="52809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7071" y="3752796"/>
            <a:ext cx="1216834" cy="84871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295" y="4368447"/>
            <a:ext cx="595669" cy="52809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4859383" y="2345235"/>
            <a:ext cx="4075611" cy="2637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221932" y="2373294"/>
            <a:ext cx="3464868" cy="26090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42" y="3423297"/>
            <a:ext cx="1664876" cy="123111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83060" y="3950306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50954" y="2788437"/>
            <a:ext cx="257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V2.FBI:KIDNAPPIGN:WIFE</a:t>
            </a:r>
          </a:p>
          <a:p>
            <a:r>
              <a:rPr lang="en-US" dirty="0"/>
              <a:t>LEVEL: </a:t>
            </a:r>
            <a:r>
              <a:rPr lang="en-US" dirty="0" err="1"/>
              <a:t>FBI:WMD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cxnSp>
        <p:nvCxnSpPr>
          <p:cNvPr id="23" name="Straight Connector 22"/>
          <p:cNvCxnSpPr>
            <a:stCxn id="21" idx="1"/>
          </p:cNvCxnSpPr>
          <p:nvPr/>
        </p:nvCxnSpPr>
        <p:spPr>
          <a:xfrm>
            <a:off x="5950954" y="3111603"/>
            <a:ext cx="2735846" cy="18707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270868" y="2358436"/>
            <a:ext cx="3464868" cy="26090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821" y="2072613"/>
            <a:ext cx="472265" cy="651724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729441" y="6108595"/>
            <a:ext cx="468734" cy="6074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2702651" y="4632493"/>
            <a:ext cx="1942141" cy="94534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721" y="4902025"/>
            <a:ext cx="325349" cy="406282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474720" y="4718289"/>
            <a:ext cx="731520" cy="859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689" y="4821797"/>
            <a:ext cx="361403" cy="4599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141" y="4429550"/>
            <a:ext cx="599752" cy="365702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430248" y="4833854"/>
            <a:ext cx="656840" cy="5337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503" y="5166840"/>
            <a:ext cx="1375546" cy="90053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58317" y="5100706"/>
            <a:ext cx="1085850" cy="10668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83" y="5152689"/>
            <a:ext cx="746673" cy="98286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252" y="5338197"/>
            <a:ext cx="770398" cy="77039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48" y="5224866"/>
            <a:ext cx="1535588" cy="838512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3999070" y="5165675"/>
            <a:ext cx="5850324" cy="634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841774" y="5165675"/>
            <a:ext cx="1120729" cy="1020188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249207" y="5099483"/>
            <a:ext cx="5025421" cy="11707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36" y="5165675"/>
            <a:ext cx="658011" cy="1059509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1803318" y="6270245"/>
            <a:ext cx="315483" cy="327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2349783" y="6225184"/>
            <a:ext cx="1070596" cy="5252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2394955" y="6180166"/>
            <a:ext cx="92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0:89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55900" y="6189240"/>
            <a:ext cx="3125241" cy="4797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91964" y="6220931"/>
            <a:ext cx="192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max-plank)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711664" y="6139373"/>
            <a:ext cx="130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Accredatoin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584247" y="6397219"/>
            <a:ext cx="288862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kit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1798286" y="6217241"/>
            <a:ext cx="1398008" cy="195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39658" y="6165698"/>
            <a:ext cx="3189992" cy="6287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01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129" y="5174605"/>
            <a:ext cx="783635" cy="450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027" y="1336005"/>
            <a:ext cx="11036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2023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1079374"/>
            <a:ext cx="995302" cy="2462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Aug 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3643" y="914549"/>
            <a:ext cx="994059" cy="2371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!THANKSGIVING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4098827" y="2729579"/>
            <a:ext cx="4862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  <a:r>
              <a:rPr lang="en-US" dirty="0"/>
              <a:t> HOMICDIE:IS-A-</a:t>
            </a:r>
            <a:r>
              <a:rPr lang="en-US" dirty="0" err="1"/>
              <a:t>BELL</a:t>
            </a:r>
            <a:r>
              <a:rPr lang="en-US" sz="800" strike="sngStrike" dirty="0" err="1"/>
              <a:t>soviet</a:t>
            </a:r>
            <a:r>
              <a:rPr lang="en-US" sz="800" strike="sngStrike" dirty="0"/>
              <a:t> union)</a:t>
            </a:r>
            <a:r>
              <a:rPr lang="en-US" strike="sngStrike" dirty="0"/>
              <a:t>:!</a:t>
            </a:r>
            <a:r>
              <a:rPr lang="en-US" dirty="0"/>
              <a:t>HOMCIDE:BORIS</a:t>
            </a:r>
          </a:p>
          <a:p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4317541" y="3205145"/>
            <a:ext cx="4424801" cy="92333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5400" strike="sngStrike" dirty="0">
                <a:solidFill>
                  <a:schemeClr val="bg1"/>
                </a:solidFill>
              </a:rPr>
              <a:t>!THANKGIVING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38193" y="4234709"/>
            <a:ext cx="205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Jan, Feb, Mar,…Aug.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14" y="5656217"/>
            <a:ext cx="1441542" cy="959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485" y="6152439"/>
            <a:ext cx="580458" cy="5804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234" y="6152439"/>
            <a:ext cx="658251" cy="58045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096000" y="6152439"/>
            <a:ext cx="1872343" cy="4630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286234" y="6152439"/>
            <a:ext cx="1355537" cy="5804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37516" y="6237599"/>
            <a:ext cx="1252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§PREA§187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872446" y="5462840"/>
            <a:ext cx="1501483" cy="1270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545874" y="5656217"/>
            <a:ext cx="1304511" cy="31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66606" y="5199017"/>
            <a:ext cx="34387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INCIDENT: 8-28-2023:§PREA</a:t>
            </a:r>
          </a:p>
          <a:p>
            <a:r>
              <a:rPr lang="en-US" sz="800" dirty="0"/>
              <a:t>LEVEL: FEDERAL COURT ATOMCOLCK &amp; FEDERAL GERMAN CONSTTION COURT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884763" y="5264810"/>
            <a:ext cx="834253" cy="26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872446" y="5812971"/>
            <a:ext cx="1501483" cy="57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61324" y="5745911"/>
            <a:ext cx="278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HOMICIDE:JESUS:♥LACE.CD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058999" y="6387619"/>
            <a:ext cx="1617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missed the bus</a:t>
            </a:r>
          </a:p>
          <a:p>
            <a:r>
              <a:rPr lang="en-US" sz="800" strike="sngStrike" dirty="0"/>
              <a:t>I didn’t miss the bus(VP GREMANY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76500" y="610830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</a:t>
            </a:r>
            <a:r>
              <a:rPr lang="en-US" sz="800" strike="sngStrike" dirty="0"/>
              <a:t>!*</a:t>
            </a:r>
            <a:r>
              <a:rPr lang="en-US" sz="800" strike="sngStrike" dirty="0" err="1"/>
              <a:t>tophat</a:t>
            </a:r>
            <a:endParaRPr lang="en-US" sz="800" strike="sngStrik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058999" y="6328006"/>
            <a:ext cx="1617751" cy="684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-11020" y="5930577"/>
            <a:ext cx="407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Killer live on screen: Lawn </a:t>
            </a:r>
            <a:r>
              <a:rPr lang="en-US" strike="sngStrike" dirty="0" err="1"/>
              <a:t>Chiars</a:t>
            </a:r>
            <a:r>
              <a:rPr lang="en-US" strike="sngStrike" dirty="0"/>
              <a:t> </a:t>
            </a:r>
            <a:r>
              <a:rPr lang="en-US" dirty="0"/>
              <a:t>♥LACE, v2:FBI:KIDAPPING.ATOMLCOIK</a:t>
            </a:r>
            <a:r>
              <a:rPr lang="en-US" strike="sngStrike" dirty="0"/>
              <a:t>(</a:t>
            </a:r>
            <a:r>
              <a:rPr lang="en-US" strike="sngStrike" dirty="0" err="1"/>
              <a:t>ronsons</a:t>
            </a:r>
            <a:r>
              <a:rPr lang="en-US" strike="sngStrike" dirty="0"/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-11020" y="5911639"/>
            <a:ext cx="3860948" cy="684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5093" y="5938611"/>
            <a:ext cx="334854" cy="6594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 rot="16200000">
            <a:off x="-314436" y="6046311"/>
            <a:ext cx="970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65" y="5407536"/>
            <a:ext cx="614497" cy="34411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934" y="5373340"/>
            <a:ext cx="545353" cy="36290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99768" y="4967899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Email: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73454" y="5112325"/>
            <a:ext cx="3559932" cy="684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8632" y="5121905"/>
            <a:ext cx="334854" cy="6594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 rot="16200000">
            <a:off x="-290711" y="5229605"/>
            <a:ext cx="9701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628" y="5110149"/>
            <a:ext cx="632238" cy="52967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7" y="5108657"/>
            <a:ext cx="425238" cy="42523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-5093" y="4220041"/>
            <a:ext cx="12197093" cy="26379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958" y="4234709"/>
            <a:ext cx="2623290" cy="262329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478" y="5189013"/>
            <a:ext cx="1491749" cy="992691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3487783" y="5189013"/>
            <a:ext cx="2098204" cy="780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778159" y="5061240"/>
            <a:ext cx="1701586" cy="11650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979" y="5271125"/>
            <a:ext cx="1126098" cy="756212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5258411" y="5264810"/>
            <a:ext cx="2082832" cy="803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679148" y="5084072"/>
            <a:ext cx="1311036" cy="11650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5770121" y="5174605"/>
            <a:ext cx="1108819" cy="852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680309" y="5237998"/>
            <a:ext cx="1494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!41.LEVEL </a:t>
            </a:r>
          </a:p>
          <a:p>
            <a:r>
              <a:rPr lang="en-US" sz="1050" strike="sngStrike" dirty="0" err="1"/>
              <a:t>steve</a:t>
            </a:r>
            <a:r>
              <a:rPr lang="en-US" sz="1050" strike="sngStrike" dirty="0"/>
              <a:t> </a:t>
            </a:r>
            <a:r>
              <a:rPr lang="en-US" sz="1050" strike="sngStrike" dirty="0" err="1"/>
              <a:t>meiers</a:t>
            </a:r>
            <a:r>
              <a:rPr lang="en-US" sz="1050" strike="sngStrike" dirty="0"/>
              <a:t>, </a:t>
            </a:r>
            <a:r>
              <a:rPr lang="en-US" sz="1050" strike="sngStrike" dirty="0" err="1"/>
              <a:t>steve</a:t>
            </a:r>
            <a:r>
              <a:rPr lang="en-US" sz="1050" strike="sngStrike" dirty="0"/>
              <a:t> jobs</a:t>
            </a:r>
          </a:p>
        </p:txBody>
      </p:sp>
      <p:sp>
        <p:nvSpPr>
          <p:cNvPr id="64" name="Rectangle 63"/>
          <p:cNvSpPr/>
          <p:nvPr/>
        </p:nvSpPr>
        <p:spPr>
          <a:xfrm>
            <a:off x="3778159" y="5061240"/>
            <a:ext cx="8413841" cy="12317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JOEB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108517" y="2729579"/>
            <a:ext cx="4852538" cy="14196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419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514" y="3640388"/>
            <a:ext cx="1510121" cy="7550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74772" y="3344299"/>
            <a:ext cx="2677886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114514" y="3653342"/>
            <a:ext cx="2164391" cy="7866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67" y="2657415"/>
            <a:ext cx="896166" cy="89616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4271270" y="2657415"/>
            <a:ext cx="1920240" cy="896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061953" y="2703135"/>
            <a:ext cx="2164391" cy="7866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53" y="2680274"/>
            <a:ext cx="1365041" cy="83234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52" y="3582905"/>
            <a:ext cx="1365041" cy="83234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4271270" y="2834847"/>
            <a:ext cx="1667691" cy="509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514121" y="2064184"/>
            <a:ext cx="2717269" cy="3613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35177" y="2786933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35176" y="3742509"/>
            <a:ext cx="10065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V3,1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274" y="4606497"/>
            <a:ext cx="560657" cy="5508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75" y="4415246"/>
            <a:ext cx="1365041" cy="83234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114513" y="4488596"/>
            <a:ext cx="2164391" cy="7866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442644" y="4679873"/>
            <a:ext cx="952316" cy="477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5160" y="4187061"/>
            <a:ext cx="3442145" cy="194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71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288" y="1870119"/>
            <a:ext cx="710678" cy="8874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39" y="1460300"/>
            <a:ext cx="1829029" cy="111526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4680857" y="1405515"/>
            <a:ext cx="3187337" cy="16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841966" y="1772194"/>
            <a:ext cx="3187337" cy="16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146766" y="2073260"/>
            <a:ext cx="3187337" cy="16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307875" y="2373706"/>
            <a:ext cx="3187337" cy="16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612675" y="2822818"/>
            <a:ext cx="3187337" cy="160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66" y="3475442"/>
            <a:ext cx="793569" cy="100999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671976" y="3378926"/>
            <a:ext cx="1904219" cy="1284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18857" y="1924594"/>
            <a:ext cx="1018903" cy="590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106194" y="1607369"/>
            <a:ext cx="333103" cy="262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344" y="1284505"/>
            <a:ext cx="3495675" cy="73342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841966" y="1084217"/>
            <a:ext cx="1754777" cy="376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281" y="4405312"/>
            <a:ext cx="1738245" cy="973417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6522" y="4663440"/>
            <a:ext cx="3553098" cy="9013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trike="sngStrike" dirty="0"/>
              <a:t>TORT-3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0998" y="4421781"/>
            <a:ext cx="1085850" cy="1066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464" y="4473764"/>
            <a:ext cx="746673" cy="98286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636845" y="4363915"/>
            <a:ext cx="3806220" cy="11707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4680857" y="4663440"/>
            <a:ext cx="2869474" cy="843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937760" y="4552385"/>
            <a:ext cx="329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CPVA: CHILD PORNOGPHY</a:t>
            </a:r>
          </a:p>
          <a:p>
            <a:r>
              <a:rPr lang="en-US" dirty="0"/>
              <a:t>V2.FBI:KIDNAPPING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44455" y="4486750"/>
            <a:ext cx="1120729" cy="102018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999359" y="4280884"/>
            <a:ext cx="2008088" cy="11707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68" y="5944745"/>
            <a:ext cx="397600" cy="45440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2624085" y="5944746"/>
            <a:ext cx="1148151" cy="474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21" y="5599766"/>
            <a:ext cx="961214" cy="53828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953" y="5547487"/>
            <a:ext cx="1141013" cy="638967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3608343" y="5683343"/>
            <a:ext cx="1549457" cy="454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798288" y="5645732"/>
            <a:ext cx="1460630" cy="65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475" y="6197609"/>
            <a:ext cx="1106491" cy="73632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3576195" y="6358227"/>
            <a:ext cx="1549457" cy="454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be 57"/>
          <p:cNvSpPr/>
          <p:nvPr/>
        </p:nvSpPr>
        <p:spPr>
          <a:xfrm>
            <a:off x="10364414" y="4363915"/>
            <a:ext cx="1108877" cy="22720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945770" y="635822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4680857" y="3980438"/>
            <a:ext cx="5442857" cy="196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123714" y="4062899"/>
            <a:ext cx="240700" cy="478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157800" y="4232476"/>
            <a:ext cx="4965914" cy="2403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0007447" y="4347117"/>
            <a:ext cx="356967" cy="62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624085" y="3175550"/>
            <a:ext cx="6782533" cy="2576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9509760" y="3232428"/>
            <a:ext cx="979714" cy="1251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89" y="2234536"/>
            <a:ext cx="2143125" cy="214312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843292" y="5528229"/>
            <a:ext cx="1101651" cy="6806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706632" y="5484589"/>
            <a:ext cx="1101651" cy="6806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765508" y="6188728"/>
            <a:ext cx="1101651" cy="6806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464085" y="6322310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PENGON:JEFF </a:t>
            </a:r>
            <a:r>
              <a:rPr lang="en-US" sz="800" strike="sngStrike" dirty="0" err="1"/>
              <a:t>dartmoht</a:t>
            </a:r>
            <a:r>
              <a:rPr lang="en-US" sz="800" strike="sngStrike" dirty="0"/>
              <a:t>/jack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H="1" flipV="1">
            <a:off x="2898204" y="5726268"/>
            <a:ext cx="688757" cy="6977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07599" y="5411656"/>
            <a:ext cx="1076190" cy="1542857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062168" y="1781598"/>
            <a:ext cx="903016" cy="10857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Isosceles Triangle 82"/>
          <p:cNvSpPr/>
          <p:nvPr/>
        </p:nvSpPr>
        <p:spPr>
          <a:xfrm>
            <a:off x="7439297" y="5752092"/>
            <a:ext cx="590006" cy="792399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564634" y="6245191"/>
            <a:ext cx="247645" cy="5213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100870" y="5944745"/>
            <a:ext cx="5456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HOMICD:LUX.St</a:t>
            </a:r>
            <a:r>
              <a:rPr lang="en-US" dirty="0"/>
              <a:t>. Nick</a:t>
            </a:r>
          </a:p>
          <a:p>
            <a:r>
              <a:rPr lang="en-US" strike="sngStrike" dirty="0" err="1"/>
              <a:t>Auschtiz:</a:t>
            </a:r>
            <a:r>
              <a:rPr lang="en-US" dirty="0" err="1"/>
              <a:t>FBE:DEFUALT</a:t>
            </a:r>
            <a:r>
              <a:rPr lang="en-US" dirty="0"/>
              <a:t> </a:t>
            </a:r>
            <a:r>
              <a:rPr lang="en-US" strike="sngStrike" dirty="0"/>
              <a:t>showers</a:t>
            </a:r>
            <a:r>
              <a:rPr lang="en-US" dirty="0"/>
              <a:t> ONSITE/OFFISTE/ONSITE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6361611" y="5817727"/>
            <a:ext cx="356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HOMICDIE:IS-A_BBELL() </a:t>
            </a:r>
            <a:r>
              <a:rPr lang="en-US" sz="800" strike="sngStrike" dirty="0"/>
              <a:t>beat up father, </a:t>
            </a:r>
            <a:r>
              <a:rPr lang="en-US" sz="800" strike="sngStrike" dirty="0" err="1"/>
              <a:t>boodyshirt</a:t>
            </a:r>
            <a:endParaRPr lang="en-US" sz="800" strike="sngStrike" dirty="0"/>
          </a:p>
        </p:txBody>
      </p:sp>
      <p:sp>
        <p:nvSpPr>
          <p:cNvPr id="88" name="TextBox 87"/>
          <p:cNvSpPr txBox="1"/>
          <p:nvPr/>
        </p:nvSpPr>
        <p:spPr>
          <a:xfrm>
            <a:off x="5790173" y="5482838"/>
            <a:ext cx="490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13 Stolen Apple </a:t>
            </a:r>
            <a:r>
              <a:rPr lang="en-US" strike="sngStrike" dirty="0" err="1"/>
              <a:t>Comptuers</a:t>
            </a:r>
            <a:r>
              <a:rPr lang="en-US" strike="sngStrike" dirty="0"/>
              <a:t> </a:t>
            </a:r>
            <a:r>
              <a:rPr lang="en-US" dirty="0"/>
              <a:t>HOMC:LXU:HATHOELE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0360" y="5426084"/>
            <a:ext cx="708117" cy="399202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6694842" y="5633320"/>
            <a:ext cx="2027608" cy="78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591027" y="5278526"/>
            <a:ext cx="263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 MATEH COURT </a:t>
            </a:r>
            <a:r>
              <a:rPr lang="en-US" sz="800" strike="sngStrike" dirty="0" err="1"/>
              <a:t>meies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meiers</a:t>
            </a:r>
            <a:endParaRPr lang="en-US" sz="800" strike="sngStrike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47015" y="1439031"/>
            <a:ext cx="3662863" cy="3168667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5651095" y="2760843"/>
            <a:ext cx="16802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trike="sngStrike" dirty="0"/>
              <a:t>13 Stolen Apple </a:t>
            </a:r>
            <a:r>
              <a:rPr lang="en-US" sz="1050" strike="sngStrike" dirty="0" err="1"/>
              <a:t>Comptuers</a:t>
            </a:r>
            <a:endParaRPr lang="en-US" sz="1050" dirty="0"/>
          </a:p>
        </p:txBody>
      </p:sp>
      <p:cxnSp>
        <p:nvCxnSpPr>
          <p:cNvPr id="97" name="Straight Arrow Connector 96"/>
          <p:cNvCxnSpPr/>
          <p:nvPr/>
        </p:nvCxnSpPr>
        <p:spPr>
          <a:xfrm flipH="1">
            <a:off x="5420059" y="2851805"/>
            <a:ext cx="469184" cy="65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757777" y="2917430"/>
            <a:ext cx="26977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 </a:t>
            </a:r>
            <a:r>
              <a:rPr lang="en-US" sz="800" strike="sngStrike" dirty="0"/>
              <a:t>!AYSO </a:t>
            </a:r>
            <a:r>
              <a:rPr lang="en-US" sz="800" strike="sngStrike" dirty="0" err="1"/>
              <a:t>anymoreSt.francis</a:t>
            </a:r>
            <a:endParaRPr lang="en-US" sz="800" strike="sngStrike" dirty="0"/>
          </a:p>
          <a:p>
            <a:r>
              <a:rPr lang="en-US" sz="800" strike="sngStrike" dirty="0"/>
              <a:t>Auschwitz </a:t>
            </a:r>
            <a:r>
              <a:rPr lang="en-US" sz="800" strike="sngStrike" dirty="0" err="1"/>
              <a:t>Schauwer</a:t>
            </a:r>
            <a:endParaRPr lang="en-US" sz="800" strike="sngStrike" dirty="0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4965184" y="3175550"/>
            <a:ext cx="438739" cy="450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V="1">
            <a:off x="4833257" y="4132838"/>
            <a:ext cx="5442857" cy="196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342596" y="1455061"/>
            <a:ext cx="5379853" cy="29449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161590" y="3264412"/>
            <a:ext cx="867497" cy="12879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154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843" y="2433324"/>
            <a:ext cx="2250792" cy="32268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574" y="3028719"/>
            <a:ext cx="1890139" cy="172057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245" y="3745314"/>
            <a:ext cx="560657" cy="55082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576456" y="3709852"/>
            <a:ext cx="3030583" cy="1039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917113" y="3028718"/>
            <a:ext cx="2585424" cy="19721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93" y="2433324"/>
            <a:ext cx="2518563" cy="31422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59336" y="2536649"/>
            <a:ext cx="340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!24a.JFK.BULLLET.SHOTOER”peng”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59336" y="2285067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838732" y="2342927"/>
            <a:ext cx="3251633" cy="32326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0607039" y="2654399"/>
            <a:ext cx="209005" cy="25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371" y="2509248"/>
            <a:ext cx="355339" cy="44373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0502537" y="2433324"/>
            <a:ext cx="1058092" cy="793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0546963" y="2486232"/>
            <a:ext cx="591394" cy="489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554368" y="2523653"/>
            <a:ext cx="320814" cy="4145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0778178" y="2517424"/>
            <a:ext cx="300142" cy="41296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10578073" y="2536649"/>
            <a:ext cx="619447" cy="469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0502537" y="2495327"/>
            <a:ext cx="694983" cy="5333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0778178" y="2536649"/>
            <a:ext cx="312187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451" y="2369468"/>
            <a:ext cx="2202234" cy="303907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35524" y="5678895"/>
            <a:ext cx="281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DECOMMISION DOCUMENT</a:t>
            </a:r>
          </a:p>
          <a:p>
            <a:r>
              <a:rPr lang="en-US" dirty="0"/>
              <a:t>LIBRAY OF CONGRESS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38732" y="566012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</a:p>
        </p:txBody>
      </p:sp>
    </p:spTree>
    <p:extLst>
      <p:ext uri="{BB962C8B-B14F-4D97-AF65-F5344CB8AC3E}">
        <p14:creationId xmlns:p14="http://schemas.microsoft.com/office/powerpoint/2010/main" val="2537288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449571" y="1129460"/>
            <a:ext cx="935939" cy="6814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911" y="1182507"/>
            <a:ext cx="3981313" cy="203349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017" y="4162903"/>
            <a:ext cx="1510121" cy="75506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7951275" y="3866814"/>
            <a:ext cx="2677886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791017" y="4175857"/>
            <a:ext cx="2164391" cy="7866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070" y="3179930"/>
            <a:ext cx="896166" cy="89616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8947773" y="3179930"/>
            <a:ext cx="1920240" cy="896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738456" y="3225650"/>
            <a:ext cx="2164391" cy="7866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56" y="3202789"/>
            <a:ext cx="1365041" cy="83234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55" y="4105420"/>
            <a:ext cx="1365041" cy="832341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8947773" y="3357362"/>
            <a:ext cx="1667691" cy="509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90624" y="2586699"/>
            <a:ext cx="2717269" cy="3613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311680" y="330944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v3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2777" y="5129012"/>
            <a:ext cx="560657" cy="55082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178" y="4937761"/>
            <a:ext cx="1365041" cy="83234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791016" y="5011111"/>
            <a:ext cx="2164391" cy="7866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9119147" y="5202388"/>
            <a:ext cx="952316" cy="477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04383" y="1938677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604383" y="1802681"/>
            <a:ext cx="1817014" cy="185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604384" y="2017467"/>
            <a:ext cx="1817014" cy="4044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712002" y="3187643"/>
            <a:ext cx="2417552" cy="26100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2240" y="3742904"/>
            <a:ext cx="337093" cy="2670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0402" y="4492687"/>
            <a:ext cx="337093" cy="26704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5230" y="5242470"/>
            <a:ext cx="337093" cy="26704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492240" y="3635283"/>
            <a:ext cx="337093" cy="540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660786" y="4175857"/>
            <a:ext cx="168547" cy="835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590402" y="5128605"/>
            <a:ext cx="317136" cy="66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374674" y="3693122"/>
            <a:ext cx="581034" cy="3460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417267" y="4446877"/>
            <a:ext cx="581034" cy="3460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454542" y="5202973"/>
            <a:ext cx="581034" cy="3460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51" idx="1"/>
            <a:endCxn id="51" idx="3"/>
          </p:cNvCxnSpPr>
          <p:nvPr/>
        </p:nvCxnSpPr>
        <p:spPr>
          <a:xfrm>
            <a:off x="11311680" y="3417170"/>
            <a:ext cx="282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13725" y="390557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¼-us.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marx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818423" y="385971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1mg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3043646" y="4274902"/>
            <a:ext cx="1332411" cy="112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411694" y="509383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¼-us.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marx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680344" y="4928919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1mg </a:t>
            </a:r>
            <a:r>
              <a:rPr lang="en-US" strike="sngStrike" dirty="0"/>
              <a:t>map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2625363" y="4478216"/>
            <a:ext cx="1332411" cy="112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163172" y="4759735"/>
            <a:ext cx="1332411" cy="112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 flipV="1">
            <a:off x="3758933" y="4839661"/>
            <a:ext cx="2736286" cy="203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8" idx="0"/>
          </p:cNvCxnSpPr>
          <p:nvPr/>
        </p:nvCxnSpPr>
        <p:spPr>
          <a:xfrm flipH="1">
            <a:off x="3409969" y="3905570"/>
            <a:ext cx="2345544" cy="572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800354" y="3631474"/>
            <a:ext cx="28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usage</a:t>
            </a:r>
          </a:p>
        </p:txBody>
      </p:sp>
      <p:sp>
        <p:nvSpPr>
          <p:cNvPr id="75" name="Oval 74"/>
          <p:cNvSpPr/>
          <p:nvPr/>
        </p:nvSpPr>
        <p:spPr>
          <a:xfrm>
            <a:off x="3227843" y="4446877"/>
            <a:ext cx="147292" cy="98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766169" y="5286457"/>
            <a:ext cx="147292" cy="98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1948568" y="4246057"/>
            <a:ext cx="1841862" cy="950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2280304" y="4633766"/>
            <a:ext cx="1841862" cy="950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682122" y="5034177"/>
            <a:ext cx="1841862" cy="950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800" y="3325919"/>
            <a:ext cx="1655149" cy="1037785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718457" y="3357362"/>
            <a:ext cx="4885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755512" y="2843785"/>
            <a:ext cx="19441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nonPolciTRX</a:t>
            </a:r>
            <a:r>
              <a:rPr lang="en-US" dirty="0"/>
              <a:t>{</a:t>
            </a:r>
          </a:p>
          <a:p>
            <a:r>
              <a:rPr lang="en-US" dirty="0"/>
              <a:t>  DB2.INSERT(1mg)</a:t>
            </a:r>
          </a:p>
          <a:p>
            <a:r>
              <a:rPr lang="en-US" dirty="0"/>
              <a:t>}</a:t>
            </a:r>
          </a:p>
        </p:txBody>
      </p:sp>
      <p:sp>
        <p:nvSpPr>
          <p:cNvPr id="85" name="Rectangle 84"/>
          <p:cNvSpPr/>
          <p:nvPr/>
        </p:nvSpPr>
        <p:spPr>
          <a:xfrm>
            <a:off x="7467128" y="3060282"/>
            <a:ext cx="760144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</a:t>
            </a:r>
          </a:p>
        </p:txBody>
      </p:sp>
      <p:cxnSp>
        <p:nvCxnSpPr>
          <p:cNvPr id="87" name="Straight Connector 86"/>
          <p:cNvCxnSpPr>
            <a:endCxn id="85" idx="3"/>
          </p:cNvCxnSpPr>
          <p:nvPr/>
        </p:nvCxnSpPr>
        <p:spPr>
          <a:xfrm flipV="1">
            <a:off x="5986452" y="3244948"/>
            <a:ext cx="2240820" cy="80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6087292" y="2308009"/>
            <a:ext cx="329975" cy="640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197" y="1729613"/>
            <a:ext cx="984689" cy="98468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070" y="2479683"/>
            <a:ext cx="1146673" cy="444693"/>
          </a:xfrm>
          <a:prstGeom prst="rect">
            <a:avLst/>
          </a:prstGeom>
        </p:spPr>
      </p:pic>
      <p:cxnSp>
        <p:nvCxnSpPr>
          <p:cNvPr id="94" name="Straight Connector 93"/>
          <p:cNvCxnSpPr>
            <a:stCxn id="91" idx="1"/>
          </p:cNvCxnSpPr>
          <p:nvPr/>
        </p:nvCxnSpPr>
        <p:spPr>
          <a:xfrm>
            <a:off x="10449571" y="1470187"/>
            <a:ext cx="1144559" cy="15900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0344046" y="1024383"/>
            <a:ext cx="1250083" cy="19907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10629161" y="1182507"/>
            <a:ext cx="682519" cy="1832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364306" y="1024382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CHECKPONT CHALIRE(v2)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9470411" y="3492968"/>
            <a:ext cx="607539" cy="543619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9189463" y="3287174"/>
            <a:ext cx="11528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HOMCE:AUSLANDER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765647" y="3119637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Weekly meeting(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How do you feel?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81490" y="3244948"/>
            <a:ext cx="929011" cy="755260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10334173" y="3888271"/>
            <a:ext cx="1818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r>
              <a:rPr lang="en-US" dirty="0"/>
              <a:t>{    }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1687538" y="3905570"/>
            <a:ext cx="439544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!In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1666755" y="3666726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!WAR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0547948" y="3793414"/>
            <a:ext cx="17379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dirty="0" err="1"/>
              <a:t>WAR.KING.</a:t>
            </a:r>
            <a:r>
              <a:rPr lang="en-US" sz="800" strike="sngStrike" dirty="0" err="1"/>
              <a:t>mairx</a:t>
            </a:r>
            <a:r>
              <a:rPr lang="en-US" sz="800" strike="sngStrike" dirty="0"/>
              <a:t>(sexton)</a:t>
            </a:r>
            <a:r>
              <a:rPr lang="en-US" sz="800" dirty="0"/>
              <a:t>.CVPA 2014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0" y="933975"/>
            <a:ext cx="12091871" cy="57799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602" y="1422506"/>
            <a:ext cx="4014215" cy="4014215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4" y="1062377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42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6586804" y="5780010"/>
            <a:ext cx="338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Replacemet</a:t>
            </a:r>
            <a:r>
              <a:rPr lang="en-US" sz="800" strike="sngStrike" dirty="0"/>
              <a:t> after </a:t>
            </a:r>
            <a:r>
              <a:rPr lang="en-US" sz="800" strike="sngStrike" dirty="0" err="1"/>
              <a:t>deommision</a:t>
            </a:r>
            <a:r>
              <a:rPr lang="en-US" sz="800" strike="sngStrike" dirty="0"/>
              <a:t> </a:t>
            </a:r>
            <a:r>
              <a:rPr lang="en-US" dirty="0"/>
              <a:t>PENGON.BASE.PUAL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35754" y="1508282"/>
            <a:ext cx="935939" cy="6814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80" y="2108435"/>
            <a:ext cx="984689" cy="98468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53" y="2858505"/>
            <a:ext cx="1146673" cy="444693"/>
          </a:xfrm>
          <a:prstGeom prst="rect">
            <a:avLst/>
          </a:prstGeom>
        </p:spPr>
      </p:pic>
      <p:cxnSp>
        <p:nvCxnSpPr>
          <p:cNvPr id="94" name="Straight Connector 93"/>
          <p:cNvCxnSpPr>
            <a:stCxn id="91" idx="1"/>
          </p:cNvCxnSpPr>
          <p:nvPr/>
        </p:nvCxnSpPr>
        <p:spPr>
          <a:xfrm>
            <a:off x="1135754" y="1849009"/>
            <a:ext cx="1144559" cy="15900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030229" y="1403205"/>
            <a:ext cx="1250083" cy="19907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1315344" y="1561329"/>
            <a:ext cx="682519" cy="1832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050489" y="1403204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CHECKPONT CHALIRE(v2)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268" y="1521752"/>
            <a:ext cx="689066" cy="10223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731" y="1661370"/>
            <a:ext cx="1310368" cy="743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965267" y="1404316"/>
            <a:ext cx="979716" cy="145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92731" y="1279604"/>
            <a:ext cx="1310368" cy="1356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757651" y="1555233"/>
            <a:ext cx="2683573" cy="12091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965267" y="1745044"/>
            <a:ext cx="2237832" cy="659454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20" y="1439255"/>
            <a:ext cx="2619375" cy="174307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646420" y="1426476"/>
            <a:ext cx="2844437" cy="17558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610424" y="1950993"/>
            <a:ext cx="1776549" cy="1244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200" y="14032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6056811" y="2001409"/>
            <a:ext cx="1776549" cy="1244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055642" y="1561328"/>
            <a:ext cx="10883809" cy="1877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53" y="3522777"/>
            <a:ext cx="2705100" cy="16859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 flipH="1">
            <a:off x="5681253" y="3663980"/>
            <a:ext cx="5670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HOMCIDE:LUX</a:t>
            </a:r>
          </a:p>
          <a:p>
            <a:r>
              <a:rPr lang="en-US" dirty="0"/>
              <a:t>  UN INCDIENT: 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bui</a:t>
            </a:r>
            <a:r>
              <a:rPr lang="en-US" dirty="0"/>
              <a:t> MINASTREET(IPX </a:t>
            </a:r>
            <a:r>
              <a:rPr lang="en-US" strike="sngStrike" dirty="0" err="1"/>
              <a:t>monte</a:t>
            </a:r>
            <a:r>
              <a:rPr lang="en-US" strike="sngStrike" dirty="0"/>
              <a:t> </a:t>
            </a:r>
            <a:r>
              <a:rPr lang="en-US" strike="sngStrike" dirty="0" err="1"/>
              <a:t>carlo</a:t>
            </a:r>
            <a:r>
              <a:rPr lang="en-US" dirty="0"/>
              <a:t>)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687" y="3399483"/>
            <a:ext cx="2651964" cy="135451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49" y="4449810"/>
            <a:ext cx="2311825" cy="91307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7106194" y="4572000"/>
            <a:ext cx="3409406" cy="6367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7106194" y="4535188"/>
            <a:ext cx="2860766" cy="8130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184870" y="4449809"/>
            <a:ext cx="2390203" cy="10525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63249" y="5151842"/>
            <a:ext cx="3433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Apple.davidsoin</a:t>
            </a:r>
            <a:r>
              <a:rPr lang="en-US" dirty="0" err="1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(hells angels </a:t>
            </a:r>
            <a:r>
              <a:rPr lang="en-US" sz="800" strike="sngStrike" dirty="0" err="1"/>
              <a:t>extorong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erioc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hellmi</a:t>
            </a:r>
            <a:r>
              <a:rPr lang="en-US" sz="800" strike="sngStrike" dirty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224391" y="441371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NURNBER TRAILS</a:t>
            </a:r>
          </a:p>
          <a:p>
            <a:r>
              <a:rPr lang="en-US" sz="800" strike="sngStrike" dirty="0" err="1"/>
              <a:t>Hochkenheim</a:t>
            </a:r>
            <a:r>
              <a:rPr lang="en-US" sz="800" strike="sngStrike" dirty="0"/>
              <a:t> ring  / </a:t>
            </a:r>
            <a:r>
              <a:rPr lang="en-US" sz="800" strike="sngStrike" dirty="0" err="1"/>
              <a:t>nurnber</a:t>
            </a:r>
            <a:r>
              <a:rPr lang="en-US" sz="800" strike="sngStrike" dirty="0"/>
              <a:t> run </a:t>
            </a:r>
            <a:r>
              <a:rPr lang="en-US" sz="800" strike="sngStrike" dirty="0" err="1"/>
              <a:t>apple.rene.anglae:F”RIEND</a:t>
            </a:r>
            <a:r>
              <a:rPr lang="en-US" sz="800" strike="sngStrike" dirty="0"/>
              <a:t>”</a:t>
            </a:r>
          </a:p>
          <a:p>
            <a:r>
              <a:rPr lang="en-US" dirty="0"/>
              <a:t>CHECKPOINT CHARLIE(</a:t>
            </a:r>
            <a:r>
              <a:rPr lang="en-US" sz="800" strike="sngStrike" dirty="0" err="1"/>
              <a:t>Freind,phil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r>
              <a:rPr lang="en-US" dirty="0"/>
              <a:t>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708" y="5287850"/>
            <a:ext cx="387279" cy="47078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135754" y="6011044"/>
            <a:ext cx="10649130" cy="3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913040" y="5329386"/>
            <a:ext cx="20030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Whitehouse.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casblanca</a:t>
            </a:r>
            <a:r>
              <a:rPr lang="en-US" sz="800" strike="sngStrike" dirty="0"/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926753" y="5704613"/>
            <a:ext cx="535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PENSY.MAINSTREET(PENGON.PX. </a:t>
            </a:r>
            <a:r>
              <a:rPr lang="en-US" sz="800" strike="sngStrike" dirty="0"/>
              <a:t>Cast </a:t>
            </a:r>
            <a:r>
              <a:rPr lang="en-US" sz="800" strike="sngStrike" dirty="0" err="1"/>
              <a:t>blanca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monte</a:t>
            </a:r>
            <a:r>
              <a:rPr lang="en-US" sz="800" strike="sngStrike" dirty="0"/>
              <a:t> carl pub2 </a:t>
            </a:r>
            <a:r>
              <a:rPr lang="en-US" sz="800" strike="sngStrike" dirty="0" err="1"/>
              <a:t>blacak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nad</a:t>
            </a:r>
            <a:r>
              <a:rPr lang="en-US" sz="800" strike="sngStrike" dirty="0"/>
              <a:t> white </a:t>
            </a:r>
            <a:r>
              <a:rPr lang="en-US" dirty="0"/>
              <a:t>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143503" y="6165504"/>
            <a:ext cx="3665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WEATLTH.calc.§PREA.v2:KIDNAPPIGN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582532" y="6213820"/>
            <a:ext cx="67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PAUL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1089514" y="6655116"/>
            <a:ext cx="10649130" cy="3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5385" y="4493750"/>
            <a:ext cx="638095" cy="933333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 flipH="1">
            <a:off x="9849542" y="4520505"/>
            <a:ext cx="1310572" cy="8765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9807639" y="4332194"/>
            <a:ext cx="1310572" cy="8765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384820" y="6392787"/>
            <a:ext cx="422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avability.PETERSSON.CHECKPONT</a:t>
            </a:r>
            <a:r>
              <a:rPr lang="en-US" dirty="0"/>
              <a:t> CHARLIE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89514" y="5973942"/>
            <a:ext cx="17251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Fight: Putin, </a:t>
            </a:r>
            <a:r>
              <a:rPr lang="en-US" sz="800" strike="sngStrike" dirty="0" err="1"/>
              <a:t>Valdimi</a:t>
            </a:r>
            <a:r>
              <a:rPr lang="en-US" sz="800" strike="sngStrike" dirty="0"/>
              <a:t> vs. Jason Meiers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432625" y="5094245"/>
            <a:ext cx="5881819" cy="4325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48" y="5673516"/>
            <a:ext cx="1937455" cy="1088603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5920734" y="6370290"/>
            <a:ext cx="338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321406" y="5988792"/>
            <a:ext cx="370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CHECKPOINT CHARLIE(78Y N/E/W/S)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240764" y="5985437"/>
            <a:ext cx="8711054" cy="7016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956638" y="6176813"/>
            <a:ext cx="597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JFK(Ronald </a:t>
            </a:r>
            <a:r>
              <a:rPr lang="en-US" dirty="0" err="1"/>
              <a:t>regan</a:t>
            </a:r>
            <a:r>
              <a:rPr lang="en-US" dirty="0"/>
              <a:t>; kit, Baden-Baden, </a:t>
            </a:r>
            <a:r>
              <a:rPr lang="en-US" strike="sngStrike" dirty="0"/>
              <a:t>hammer </a:t>
            </a:r>
            <a:r>
              <a:rPr lang="en-US" strike="sngStrike" dirty="0" err="1"/>
              <a:t>purchaese</a:t>
            </a:r>
            <a:r>
              <a:rPr lang="en-US" dirty="0"/>
              <a:t>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01" y="444980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36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81" y="1419233"/>
            <a:ext cx="1346808" cy="196995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796834" y="1672173"/>
            <a:ext cx="1175657" cy="112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29993" y="2098721"/>
            <a:ext cx="2351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MLK(NURBERGTRAILS)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994134" y="1672173"/>
            <a:ext cx="808226" cy="933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994928" y="4273334"/>
            <a:ext cx="978356" cy="933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44" y="4273896"/>
            <a:ext cx="923810" cy="111428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87346" y="4378399"/>
            <a:ext cx="1397726" cy="1009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39544" y="4192048"/>
            <a:ext cx="923810" cy="14011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85127" y="4458236"/>
            <a:ext cx="144302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FISHER-PRICE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566169" y="4378399"/>
            <a:ext cx="857026" cy="1423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085815" y="4126970"/>
            <a:ext cx="1542336" cy="14011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5814" y="3555191"/>
            <a:ext cx="323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WWI.MAINSTREET</a:t>
            </a:r>
            <a:r>
              <a:rPr lang="en-US" strike="sngStrike" dirty="0"/>
              <a:t>(Monte Carlo)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042" y="873610"/>
            <a:ext cx="876300" cy="87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67" y="1794682"/>
            <a:ext cx="1357584" cy="90341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654" y="1506172"/>
            <a:ext cx="858188" cy="51019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1881" y="3293625"/>
            <a:ext cx="3272337" cy="3746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026" y="3840963"/>
            <a:ext cx="762057" cy="76205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482097" y="3992593"/>
            <a:ext cx="909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Sr. 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8347166" y="3909737"/>
            <a:ext cx="2246811" cy="452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060526" y="3700879"/>
            <a:ext cx="2966076" cy="12714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098428" y="4603020"/>
            <a:ext cx="2928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PENGOTN.KIDNERGARGER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mika</a:t>
            </a:r>
            <a:r>
              <a:rPr lang="en-US" sz="800" strike="sngStrike" dirty="0"/>
              <a:t>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127627" y="5090428"/>
            <a:ext cx="86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PAUL.O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40233" y="5462666"/>
            <a:ext cx="514055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HOMICDIE:ur_ur_opi</a:t>
            </a:r>
            <a:r>
              <a:rPr lang="en-US" dirty="0"/>
              <a:t> </a:t>
            </a:r>
            <a:r>
              <a:rPr lang="en-US" sz="1600" dirty="0"/>
              <a:t>IPX</a:t>
            </a:r>
          </a:p>
          <a:p>
            <a:r>
              <a:rPr lang="en-US" sz="800" dirty="0"/>
              <a:t> </a:t>
            </a:r>
            <a:r>
              <a:rPr lang="en-US" sz="800" strike="sngStrike" dirty="0" err="1"/>
              <a:t>soustion</a:t>
            </a:r>
            <a:r>
              <a:rPr lang="en-US" sz="800" strike="sngStrike" dirty="0"/>
              <a:t> union prison </a:t>
            </a:r>
            <a:r>
              <a:rPr lang="en-US" sz="800" dirty="0"/>
              <a:t>and Paul Sr. </a:t>
            </a:r>
            <a:r>
              <a:rPr lang="en-US" sz="800" strike="sngStrike" dirty="0" err="1"/>
              <a:t>sovutie</a:t>
            </a:r>
            <a:r>
              <a:rPr lang="en-US" sz="800" strike="sngStrike" dirty="0"/>
              <a:t> union: Paul is </a:t>
            </a:r>
            <a:r>
              <a:rPr lang="en-US" sz="800" strike="sngStrike" dirty="0" err="1"/>
              <a:t>berign</a:t>
            </a:r>
            <a:r>
              <a:rPr lang="en-US" sz="800" strike="sngStrike" dirty="0"/>
              <a:t> stupid.(</a:t>
            </a:r>
            <a:r>
              <a:rPr lang="en-US" sz="800" strike="sngStrike" dirty="0" err="1"/>
              <a:t>Siletn</a:t>
            </a:r>
            <a:r>
              <a:rPr lang="en-US" sz="800" strike="sngStrike" dirty="0"/>
              <a:t>).</a:t>
            </a:r>
          </a:p>
          <a:p>
            <a:r>
              <a:rPr lang="en-US" sz="800" strike="sngStrike" dirty="0"/>
              <a:t>Paul is </a:t>
            </a:r>
            <a:r>
              <a:rPr lang="en-US" sz="800" strike="sngStrike" dirty="0" err="1"/>
              <a:t>russina</a:t>
            </a:r>
            <a:r>
              <a:rPr lang="en-US" sz="800" strike="sngStrike" dirty="0"/>
              <a:t>. No. 1992 Michigan , Grand Rapid(01 HOMC:SUNSORK(</a:t>
            </a:r>
            <a:r>
              <a:rPr lang="en-US" sz="800" strike="sngStrike" dirty="0" err="1"/>
              <a:t>koday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angle.alekDEA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cocina,triplets:PAUL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PAUL !</a:t>
            </a:r>
            <a:r>
              <a:rPr lang="en-US" sz="800" strike="sngStrike" dirty="0" err="1"/>
              <a:t>stupd</a:t>
            </a:r>
            <a:r>
              <a:rPr lang="en-US" sz="800" strike="sngStrike" dirty="0"/>
              <a:t>. Almost </a:t>
            </a:r>
            <a:r>
              <a:rPr lang="en-US" sz="800" strike="sngStrike" dirty="0" err="1"/>
              <a:t>sutid</a:t>
            </a:r>
            <a:r>
              <a:rPr lang="en-US" sz="800" strike="sngStrike" dirty="0"/>
              <a:t>. You are the lease stupid(</a:t>
            </a:r>
            <a:r>
              <a:rPr lang="en-US" sz="800" strike="sngStrike" dirty="0" err="1"/>
              <a:t>incelcing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gor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dpress</a:t>
            </a:r>
            <a:r>
              <a:rPr lang="en-US" sz="800" strike="sngStrike" dirty="0"/>
              <a:t>). </a:t>
            </a:r>
            <a:r>
              <a:rPr lang="en-US" sz="800" strike="sngStrike" dirty="0" err="1"/>
              <a:t>HOMCE:ur_ur_ope</a:t>
            </a:r>
            <a:r>
              <a:rPr lang="en-US" sz="800" strike="sngStrike" dirty="0"/>
              <a:t> . PAUL sr.</a:t>
            </a:r>
          </a:p>
          <a:p>
            <a:r>
              <a:rPr lang="en-US" sz="800" strike="sngStrike" dirty="0"/>
              <a:t>Bart t-</a:t>
            </a:r>
            <a:r>
              <a:rPr lang="en-US" sz="800" strike="sngStrike" dirty="0" err="1"/>
              <a:t>sthirt</a:t>
            </a:r>
            <a:r>
              <a:rPr lang="en-US" sz="800" strike="sngStrike" dirty="0"/>
              <a:t>(age 12)</a:t>
            </a:r>
          </a:p>
          <a:p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094" y="5561107"/>
            <a:ext cx="496492" cy="74609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10154083" y="5561107"/>
            <a:ext cx="832123" cy="746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762596" y="5515831"/>
            <a:ext cx="4322481" cy="8717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9392026" y="3780804"/>
            <a:ext cx="762057" cy="679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804366" y="4114799"/>
            <a:ext cx="191768" cy="209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958337" y="864608"/>
            <a:ext cx="26126" cy="6038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444" y="4467612"/>
            <a:ext cx="270816" cy="27081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431479" y="4732728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!TYSON</a:t>
            </a:r>
          </a:p>
        </p:txBody>
      </p:sp>
      <p:sp>
        <p:nvSpPr>
          <p:cNvPr id="49" name="TextBox 48"/>
          <p:cNvSpPr txBox="1"/>
          <p:nvPr/>
        </p:nvSpPr>
        <p:spPr>
          <a:xfrm flipH="1">
            <a:off x="-20949" y="848963"/>
            <a:ext cx="167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746504" y="2647033"/>
            <a:ext cx="26272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PETER AND PAUL        </a:t>
            </a:r>
            <a:r>
              <a:rPr lang="en-US" strike="sngStrike" dirty="0"/>
              <a:t>FEST</a:t>
            </a:r>
          </a:p>
          <a:p>
            <a:r>
              <a:rPr lang="en-US" strike="sngStrike" dirty="0"/>
              <a:t>“VIEW”</a:t>
            </a:r>
          </a:p>
          <a:p>
            <a:r>
              <a:rPr lang="en-US" dirty="0"/>
              <a:t>St. Patrick-Henry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200256" y="5070990"/>
            <a:ext cx="237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Roemer-Keller(</a:t>
            </a:r>
            <a:r>
              <a:rPr lang="en-US" sz="900" strike="sngStrike" dirty="0" err="1"/>
              <a:t>trnal</a:t>
            </a:r>
            <a:r>
              <a:rPr lang="en-US" sz="900" strike="sngStrike" dirty="0"/>
              <a:t>)</a:t>
            </a:r>
            <a:r>
              <a:rPr lang="en-US" dirty="0"/>
              <a:t>ROMAN </a:t>
            </a:r>
            <a:r>
              <a:rPr lang="en-US" sz="800" strike="sngStrike" dirty="0"/>
              <a:t>basement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581557" y="4932491"/>
            <a:ext cx="1413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VIRGINMARY</a:t>
            </a:r>
          </a:p>
          <a:p>
            <a:r>
              <a:rPr lang="en-US" dirty="0"/>
              <a:t>O.♥</a:t>
            </a:r>
            <a:r>
              <a:rPr lang="en-US" sz="800" strike="sngStrike" dirty="0"/>
              <a:t>(y)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29" y="5129267"/>
            <a:ext cx="301566" cy="30156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57" y="5129267"/>
            <a:ext cx="267437" cy="26743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5786184" y="5089407"/>
            <a:ext cx="1235314" cy="345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87697" y="5028803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White: MILITY LINKS</a:t>
            </a:r>
          </a:p>
          <a:p>
            <a:r>
              <a:rPr lang="en-US" sz="800" strike="sngStrike" dirty="0"/>
              <a:t>{</a:t>
            </a:r>
            <a:r>
              <a:rPr lang="en-US" sz="800" strike="sngStrike" dirty="0" err="1"/>
              <a:t>stauts</a:t>
            </a:r>
            <a:r>
              <a:rPr lang="en-US" sz="800" strike="sngStrike" dirty="0"/>
              <a:t>} Adolph </a:t>
            </a:r>
            <a:r>
              <a:rPr lang="en-US" sz="800" strike="sngStrike" dirty="0" err="1"/>
              <a:t>hilder</a:t>
            </a:r>
            <a:r>
              <a:rPr lang="en-US" sz="800" strike="sngStrike" dirty="0"/>
              <a:t> cart: turn </a:t>
            </a:r>
            <a:r>
              <a:rPr lang="en-US" sz="800" strike="sngStrike" dirty="0" err="1"/>
              <a:t>beeere</a:t>
            </a:r>
            <a:endParaRPr lang="en-US" sz="800" strike="sngStrik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016429" y="5085650"/>
            <a:ext cx="2737018" cy="3241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8179" y="928851"/>
            <a:ext cx="3214091" cy="180467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07986" y="3474688"/>
            <a:ext cx="1516099" cy="50232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>
            <a:off x="3795520" y="856291"/>
            <a:ext cx="26126" cy="6038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9494" y="3474688"/>
            <a:ext cx="1435761" cy="475704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6126480" y="856291"/>
            <a:ext cx="4027603" cy="18999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032829" y="900232"/>
            <a:ext cx="3967970" cy="17978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0282498" y="872286"/>
            <a:ext cx="1901494" cy="4948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1076937" y="925451"/>
            <a:ext cx="637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WAR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0247734" y="1835516"/>
            <a:ext cx="1901494" cy="4948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1076616" y="1367164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758035" y="1899973"/>
            <a:ext cx="1274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SYMPHONY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500785" y="864244"/>
            <a:ext cx="6912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kriegstrasee</a:t>
            </a:r>
            <a:endParaRPr lang="en-US" sz="800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11435711" y="1817293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Haydenstresse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10247734" y="1823927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1999/2000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0198049" y="2495908"/>
            <a:ext cx="1901494" cy="4948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78" name="TextBox 77"/>
          <p:cNvSpPr txBox="1"/>
          <p:nvPr/>
        </p:nvSpPr>
        <p:spPr>
          <a:xfrm flipH="1">
            <a:off x="10240886" y="2482647"/>
            <a:ext cx="9575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1998/99</a:t>
            </a:r>
          </a:p>
        </p:txBody>
      </p:sp>
      <p:sp>
        <p:nvSpPr>
          <p:cNvPr id="79" name="Rectangle 78"/>
          <p:cNvSpPr/>
          <p:nvPr/>
        </p:nvSpPr>
        <p:spPr>
          <a:xfrm>
            <a:off x="10290506" y="3141752"/>
            <a:ext cx="1901494" cy="4948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282498" y="3148215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98/97</a:t>
            </a:r>
          </a:p>
        </p:txBody>
      </p:sp>
      <p:cxnSp>
        <p:nvCxnSpPr>
          <p:cNvPr id="82" name="Straight Arrow Connector 81"/>
          <p:cNvCxnSpPr>
            <a:endCxn id="70" idx="3"/>
          </p:cNvCxnSpPr>
          <p:nvPr/>
        </p:nvCxnSpPr>
        <p:spPr>
          <a:xfrm flipV="1">
            <a:off x="11714419" y="1551830"/>
            <a:ext cx="0" cy="1568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098654" y="578718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396793" y="5631641"/>
            <a:ext cx="4869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WAR(G)</a:t>
            </a:r>
            <a:r>
              <a:rPr lang="en-US" sz="800" strike="sngStrike" dirty="0"/>
              <a:t>,crooked </a:t>
            </a:r>
            <a:r>
              <a:rPr lang="en-US" sz="800" strike="sngStrike" dirty="0" err="1"/>
              <a:t>nippls</a:t>
            </a:r>
            <a:r>
              <a:rPr lang="en-US" sz="800" strike="sngStrike" dirty="0"/>
              <a:t>, HOME:AUSLDER </a:t>
            </a:r>
            <a:r>
              <a:rPr lang="en-US" sz="800" strike="sngStrike" dirty="0" err="1"/>
              <a:t>stepne</a:t>
            </a:r>
            <a:r>
              <a:rPr lang="en-US" sz="800" strike="sngStrike" dirty="0"/>
              <a:t>, !crooked nipple 3 inches</a:t>
            </a:r>
            <a:r>
              <a:rPr lang="en-US" dirty="0"/>
              <a:t>)</a:t>
            </a:r>
          </a:p>
          <a:p>
            <a:r>
              <a:rPr lang="en-US" dirty="0"/>
              <a:t>FEDARL DEFUAL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peephole,crooked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npples</a:t>
            </a:r>
            <a:r>
              <a:rPr lang="en-US" sz="800" strike="sngStrike" dirty="0"/>
              <a:t>, where </a:t>
            </a:r>
            <a:r>
              <a:rPr lang="en-US" sz="800" strike="sngStrike" dirty="0" err="1"/>
              <a:t>where</a:t>
            </a:r>
            <a:r>
              <a:rPr lang="en-US" sz="800" strike="sngStrike" dirty="0"/>
              <a:t> you?(jealous, at home; sleeping</a:t>
            </a:r>
            <a:r>
              <a:rPr lang="en-US" dirty="0"/>
              <a:t>))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5384050" y="1331360"/>
            <a:ext cx="2171354" cy="4482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3" idx="0"/>
          </p:cNvCxnSpPr>
          <p:nvPr/>
        </p:nvCxnSpPr>
        <p:spPr>
          <a:xfrm flipH="1" flipV="1">
            <a:off x="4621994" y="2829719"/>
            <a:ext cx="618686" cy="295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903" y="5461699"/>
            <a:ext cx="383441" cy="615454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4003621" y="4439374"/>
            <a:ext cx="272864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parkplatz</a:t>
            </a:r>
            <a:r>
              <a:rPr lang="en-US" sz="800" dirty="0"/>
              <a:t> peter and </a:t>
            </a:r>
            <a:r>
              <a:rPr lang="en-US" sz="800" dirty="0" err="1"/>
              <a:t>paul's</a:t>
            </a:r>
            <a:r>
              <a:rPr lang="en-US" sz="800" dirty="0"/>
              <a:t> feast </a:t>
            </a:r>
            <a:r>
              <a:rPr lang="en-US" sz="800" dirty="0" err="1"/>
              <a:t>baden</a:t>
            </a:r>
            <a:r>
              <a:rPr lang="en-US" sz="800" dirty="0"/>
              <a:t> </a:t>
            </a:r>
            <a:r>
              <a:rPr lang="en-US" sz="800" dirty="0" err="1"/>
              <a:t>wuerttemberg</a:t>
            </a:r>
            <a:endParaRPr lang="en-US" sz="8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096" y="4592570"/>
            <a:ext cx="683496" cy="511962"/>
          </a:xfrm>
          <a:prstGeom prst="rect">
            <a:avLst/>
          </a:prstGeom>
        </p:spPr>
      </p:pic>
      <p:cxnSp>
        <p:nvCxnSpPr>
          <p:cNvPr id="96" name="Straight Connector 95"/>
          <p:cNvCxnSpPr>
            <a:stCxn id="92" idx="1"/>
          </p:cNvCxnSpPr>
          <p:nvPr/>
        </p:nvCxnSpPr>
        <p:spPr>
          <a:xfrm flipV="1">
            <a:off x="4167903" y="4957577"/>
            <a:ext cx="897300" cy="811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130769" y="4336615"/>
            <a:ext cx="1954939" cy="966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1737" y="1555194"/>
            <a:ext cx="1845427" cy="20814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454104" y="1702376"/>
            <a:ext cx="1274550" cy="1791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4" y="922167"/>
            <a:ext cx="1375317" cy="961188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1989071" y="990845"/>
            <a:ext cx="24668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LARRY</a:t>
            </a:r>
          </a:p>
          <a:p>
            <a:r>
              <a:rPr lang="en-US" dirty="0" err="1"/>
              <a:t>pentgon</a:t>
            </a:r>
            <a:r>
              <a:rPr lang="en-US" dirty="0"/>
              <a:t> base </a:t>
            </a:r>
            <a:r>
              <a:rPr lang="en-US" dirty="0" err="1"/>
              <a:t>paul</a:t>
            </a:r>
            <a:r>
              <a:rPr lang="en-US" dirty="0"/>
              <a:t> </a:t>
            </a:r>
            <a:r>
              <a:rPr lang="en-US" sz="800" strike="sngStrike" dirty="0" err="1"/>
              <a:t>uhaul</a:t>
            </a:r>
            <a:r>
              <a:rPr lang="en-US" sz="800" strike="sngStrike" dirty="0"/>
              <a:t> move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966186" y="1598274"/>
            <a:ext cx="1901494" cy="4948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411147" y="1640378"/>
            <a:ext cx="637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WAR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187346" y="1831189"/>
            <a:ext cx="1541308" cy="1159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917770" y="5633675"/>
            <a:ext cx="1901494" cy="4948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5777259" y="3244334"/>
            <a:ext cx="637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WAR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3071227" y="5643988"/>
            <a:ext cx="9108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Carl-Benz-</a:t>
            </a:r>
            <a:r>
              <a:rPr lang="en-US" sz="800" dirty="0" err="1"/>
              <a:t>Strasse</a:t>
            </a:r>
            <a:endParaRPr lang="en-US" sz="800" dirty="0"/>
          </a:p>
        </p:txBody>
      </p:sp>
      <p:sp>
        <p:nvSpPr>
          <p:cNvPr id="113" name="TextBox 112"/>
          <p:cNvSpPr txBox="1"/>
          <p:nvPr/>
        </p:nvSpPr>
        <p:spPr>
          <a:xfrm>
            <a:off x="2286947" y="5692311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-15522" y="5759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18368" y="5787189"/>
            <a:ext cx="701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CVJM</a:t>
            </a: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96057" y="5802251"/>
            <a:ext cx="1024286" cy="274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13247" y="6034358"/>
            <a:ext cx="322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MAINTEET(G.GOD):  </a:t>
            </a:r>
            <a:r>
              <a:rPr lang="en-US" strike="sngStrike" dirty="0"/>
              <a:t>Casa </a:t>
            </a:r>
            <a:r>
              <a:rPr lang="en-US" strike="sngStrike" dirty="0" err="1"/>
              <a:t>blanca</a:t>
            </a:r>
            <a:endParaRPr lang="en-US" strike="sngStrike" dirty="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-20949" y="5643988"/>
            <a:ext cx="3888629" cy="48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endCxn id="106" idx="1"/>
          </p:cNvCxnSpPr>
          <p:nvPr/>
        </p:nvCxnSpPr>
        <p:spPr>
          <a:xfrm>
            <a:off x="57608" y="1737244"/>
            <a:ext cx="1908578" cy="108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816277" y="6338873"/>
            <a:ext cx="29963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/>
              <a:t>BMW</a:t>
            </a:r>
            <a:r>
              <a:rPr lang="en-US" sz="1000" dirty="0"/>
              <a:t>: LARRY&amp;!</a:t>
            </a:r>
            <a:r>
              <a:rPr lang="en-US" sz="1000" dirty="0" err="1"/>
              <a:t>HOMCIDE:BIIL:St</a:t>
            </a:r>
            <a:r>
              <a:rPr lang="en-US" sz="1000" dirty="0"/>
              <a:t>. </a:t>
            </a:r>
            <a:r>
              <a:rPr lang="en-US" sz="1000" dirty="0" err="1"/>
              <a:t>Patrik</a:t>
            </a:r>
            <a:r>
              <a:rPr lang="en-US" sz="1000" dirty="0"/>
              <a:t>-Henry Village;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30468" y="1000180"/>
            <a:ext cx="571500" cy="323850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 flipV="1">
            <a:off x="6800889" y="1033629"/>
            <a:ext cx="1259637" cy="30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086665" y="970884"/>
            <a:ext cx="637420" cy="4014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4257" y="2016366"/>
            <a:ext cx="3816950" cy="59897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930484" y="905094"/>
            <a:ext cx="8302240" cy="59897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645582" y="3171817"/>
            <a:ext cx="285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41.PENTAGON.</a:t>
            </a:r>
            <a:r>
              <a:rPr lang="en-US" sz="800" strike="sngStrike" dirty="0"/>
              <a:t>emea.BSc. J2EE </a:t>
            </a:r>
            <a:r>
              <a:rPr lang="en-US" sz="800" strike="sngStrike" dirty="0" err="1"/>
              <a:t>Attemetns.agg</a:t>
            </a:r>
            <a:endParaRPr lang="en-US" sz="800" strike="sngStrike" dirty="0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283" y="816221"/>
            <a:ext cx="482721" cy="48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0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915486" y="857947"/>
            <a:ext cx="19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365 G.JFK(TURKEY)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29893" y="1278184"/>
            <a:ext cx="5108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Peagon</a:t>
            </a:r>
            <a:r>
              <a:rPr lang="en-US" strike="sngStrike" dirty="0"/>
              <a:t>”: 0.1 “</a:t>
            </a:r>
            <a:r>
              <a:rPr lang="en-US" strike="sngStrike" dirty="0" err="1"/>
              <a:t>Finance”.NAMECHANGE</a:t>
            </a:r>
            <a:r>
              <a:rPr lang="en-US" strike="sngStrike" dirty="0"/>
              <a:t>(“free pizza”)</a:t>
            </a:r>
          </a:p>
          <a:p>
            <a:r>
              <a:rPr lang="en-US" strike="sngStrike" dirty="0"/>
              <a:t>	Flock: Sheep (Charlie </a:t>
            </a:r>
            <a:r>
              <a:rPr lang="en-US" strike="sngStrike" dirty="0" err="1"/>
              <a:t>Sahrft</a:t>
            </a:r>
            <a:r>
              <a:rPr lang="en-US" strike="sngStrike" dirty="0"/>
              <a:t>, Wells Fargo)</a:t>
            </a:r>
          </a:p>
          <a:p>
            <a:r>
              <a:rPr lang="en-US" strike="sngStrike" dirty="0"/>
              <a:t>	41.!FREE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42" y="1301699"/>
            <a:ext cx="8763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42" y="2362665"/>
            <a:ext cx="1244281" cy="9159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93" y="2362665"/>
            <a:ext cx="1336178" cy="8903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32322" y="1993333"/>
            <a:ext cx="879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</a:t>
            </a:r>
            <a:r>
              <a:rPr lang="en-US" strike="sngStrike" dirty="0"/>
              <a:t>!Peagon</a:t>
            </a:r>
            <a:r>
              <a:rPr lang="en-US" dirty="0"/>
              <a:t>.NAME CHANGE(</a:t>
            </a:r>
            <a:r>
              <a:rPr lang="en-US" strike="sngStrike" dirty="0"/>
              <a:t>free pizza</a:t>
            </a:r>
            <a:r>
              <a:rPr lang="en-US" dirty="0"/>
              <a:t>).</a:t>
            </a:r>
            <a:r>
              <a:rPr lang="en-US" strike="sngStrike" dirty="0"/>
              <a:t>”</a:t>
            </a:r>
            <a:r>
              <a:rPr lang="en-US" strike="sngStrike" dirty="0" err="1"/>
              <a:t>Finance”.Flock</a:t>
            </a:r>
            <a:r>
              <a:rPr lang="en-US" strike="sngStrike" dirty="0"/>
              <a:t>(Wells Fargo, Charlie </a:t>
            </a:r>
            <a:r>
              <a:rPr lang="en-US" strike="sngStrike" dirty="0" err="1"/>
              <a:t>Sharf</a:t>
            </a:r>
            <a:r>
              <a:rPr lang="en-US" strike="sngStrike" dirty="0"/>
              <a:t>(</a:t>
            </a:r>
            <a:r>
              <a:rPr lang="en-US" strike="sngStrike" dirty="0" err="1"/>
              <a:t>trnl</a:t>
            </a:r>
            <a:r>
              <a:rPr lang="en-US" strike="sngStrike" dirty="0"/>
              <a:t>. Sheep)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93" y="3685965"/>
            <a:ext cx="750377" cy="112761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00729" y="3270857"/>
            <a:ext cx="1079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G.</a:t>
            </a:r>
            <a:r>
              <a:rPr lang="en-US" strike="sngStrike" dirty="0" err="1"/>
              <a:t>Peagon</a:t>
            </a:r>
            <a:endParaRPr lang="en-US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897742" y="3278647"/>
            <a:ext cx="672463" cy="1861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815" y="3639274"/>
            <a:ext cx="2610541" cy="147444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955355" y="3313814"/>
            <a:ext cx="5903542" cy="2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49356" y="2562141"/>
            <a:ext cx="33826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HOMCEI:LUX:COUNNTY(OBMA FINANCEL ACT FRAUD; LUXEMBURG)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649356" y="2303324"/>
            <a:ext cx="178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  <a:r>
              <a:rPr lang="en-US" strike="sngStrike" dirty="0"/>
              <a:t>.“</a:t>
            </a:r>
            <a:r>
              <a:rPr lang="en-US" strike="sngStrike" dirty="0" err="1"/>
              <a:t>Techonlogy</a:t>
            </a:r>
            <a:r>
              <a:rPr lang="en-US" strike="sngStrike" dirty="0"/>
              <a:t>”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2050142" y="3431047"/>
            <a:ext cx="672463" cy="1861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490" y="5487634"/>
            <a:ext cx="651224" cy="57493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233973" y="5526999"/>
            <a:ext cx="800892" cy="574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897742" y="5231963"/>
            <a:ext cx="10100669" cy="25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32013" y="6172033"/>
            <a:ext cx="30727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Peagon</a:t>
            </a:r>
            <a:r>
              <a:rPr lang="en-US" strike="sngStrike" dirty="0"/>
              <a:t>: </a:t>
            </a:r>
            <a:r>
              <a:rPr lang="en-US" sz="800" strike="sngStrike" dirty="0"/>
              <a:t>A </a:t>
            </a:r>
            <a:r>
              <a:rPr lang="en-US" sz="800" strike="sngStrike" dirty="0" err="1"/>
              <a:t>peron</a:t>
            </a:r>
            <a:r>
              <a:rPr lang="en-US" sz="800" strike="sngStrike" dirty="0"/>
              <a:t> who does not </a:t>
            </a:r>
            <a:r>
              <a:rPr lang="en-US" sz="800" strike="sngStrike" dirty="0" err="1"/>
              <a:t>belive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Japanes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Bussim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alg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calthoug</a:t>
            </a:r>
            <a:r>
              <a:rPr lang="en-US" sz="800" strike="sngStrike" dirty="0"/>
              <a:t> or </a:t>
            </a:r>
            <a:r>
              <a:rPr lang="en-US" sz="800" strike="sngStrike" dirty="0" err="1"/>
              <a:t>jewish</a:t>
            </a:r>
            <a:r>
              <a:rPr lang="en-US" sz="800" strike="sngStrike" dirty="0"/>
              <a:t>)  or any </a:t>
            </a:r>
            <a:r>
              <a:rPr lang="en-US" sz="800" strike="sngStrike" dirty="0" err="1"/>
              <a:t>logcal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regliaon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ext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peagon</a:t>
            </a:r>
            <a:r>
              <a:rPr lang="en-US" sz="800" strike="sngStrike" dirty="0"/>
              <a:t>; in this case free mason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1989987" y="6091560"/>
            <a:ext cx="10100669" cy="25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012" y="5532547"/>
            <a:ext cx="391259" cy="53395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2979714" y="5533544"/>
            <a:ext cx="800892" cy="574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13753" y="5438113"/>
            <a:ext cx="624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ATOMCLOICK.</a:t>
            </a:r>
            <a:r>
              <a:rPr lang="en-US" strike="sngStrike" dirty="0"/>
              <a:t>O(</a:t>
            </a:r>
            <a:r>
              <a:rPr lang="en-US" strike="sngStrike" dirty="0" err="1"/>
              <a:t>tim</a:t>
            </a:r>
            <a:r>
              <a:rPr lang="en-US" strike="sngStrike" dirty="0"/>
              <a:t>/e</a:t>
            </a:r>
            <a:r>
              <a:rPr lang="en-US" dirty="0"/>
              <a:t>, WWI.KING.WORMS)	</a:t>
            </a:r>
            <a:r>
              <a:rPr lang="en-US" strike="sngStrike" dirty="0" err="1"/>
              <a:t>Bismakr</a:t>
            </a:r>
            <a:r>
              <a:rPr lang="en-US" strike="sngStrike" dirty="0"/>
              <a:t> </a:t>
            </a:r>
            <a:r>
              <a:rPr lang="en-US" strike="sngStrike" dirty="0" err="1"/>
              <a:t>strasse</a:t>
            </a:r>
            <a:endParaRPr lang="en-US" strike="sngStrike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3173626" y="5547778"/>
            <a:ext cx="840127" cy="5511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2186218" y="5563910"/>
            <a:ext cx="840127" cy="5511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86405" y="5201259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63976" y="563579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66793" y="5797244"/>
            <a:ext cx="1041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JFK(TURKEY,HOMCIIDE:IS-A-BELL)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3556" y="5400926"/>
            <a:ext cx="1036997" cy="50405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226" y="6426174"/>
            <a:ext cx="738095" cy="41517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209481" y="6069927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ATOMICLOCK</a:t>
            </a:r>
          </a:p>
        </p:txBody>
      </p:sp>
      <p:cxnSp>
        <p:nvCxnSpPr>
          <p:cNvPr id="32" name="Straight Connector 31"/>
          <p:cNvCxnSpPr>
            <a:endCxn id="30" idx="3"/>
          </p:cNvCxnSpPr>
          <p:nvPr/>
        </p:nvCxnSpPr>
        <p:spPr>
          <a:xfrm flipV="1">
            <a:off x="2029893" y="6254593"/>
            <a:ext cx="1604209" cy="53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2337344" y="6322381"/>
            <a:ext cx="6694669" cy="5511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9159876" y="6303350"/>
            <a:ext cx="2930780" cy="5511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2029893" y="1297393"/>
            <a:ext cx="8918193" cy="10296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3659271" y="2595999"/>
            <a:ext cx="554383" cy="6541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47968" y="2691572"/>
            <a:ext cx="5980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IPX 2005 HOMICDI:GHOST: IPX </a:t>
            </a:r>
            <a:r>
              <a:rPr lang="en-US" dirty="0" err="1"/>
              <a:t>Bejamin.bejmain</a:t>
            </a:r>
            <a:r>
              <a:rPr lang="en-US" dirty="0"/>
              <a:t>(HOMCE:LUX,HOMCICHOT(</a:t>
            </a:r>
            <a:r>
              <a:rPr lang="en-US" dirty="0" err="1"/>
              <a:t>GHS;</a:t>
            </a:r>
            <a:r>
              <a:rPr lang="en-US" strike="sngStrike" dirty="0" err="1"/>
              <a:t>brushini</a:t>
            </a:r>
            <a:r>
              <a:rPr lang="en-US" strike="sngStrike" dirty="0"/>
              <a:t>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5649356" y="2345940"/>
            <a:ext cx="5318979" cy="4562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3406117" y="2374300"/>
            <a:ext cx="1341852" cy="8758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2400" y="12272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41181" y="908852"/>
            <a:ext cx="845681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 23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749481" y="908852"/>
            <a:ext cx="2442519" cy="68775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DECOTO LABOR CAMP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968335" y="934891"/>
            <a:ext cx="1204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Union City, </a:t>
            </a:r>
            <a:r>
              <a:rPr lang="en-US" sz="800" dirty="0" err="1"/>
              <a:t>Decoto</a:t>
            </a:r>
            <a:r>
              <a:rPr lang="en-US" sz="800" dirty="0"/>
              <a:t> Road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69179" y="1361806"/>
            <a:ext cx="380443" cy="29912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35" y="1355632"/>
            <a:ext cx="440997" cy="33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24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13" y="2142301"/>
            <a:ext cx="2306930" cy="18079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714" y="4218447"/>
            <a:ext cx="2306930" cy="18790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0907" y="2156345"/>
            <a:ext cx="12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Casa Blanca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71" y="934820"/>
            <a:ext cx="1375317" cy="96118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79" y="2535433"/>
            <a:ext cx="750730" cy="10980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7954" y="2258927"/>
            <a:ext cx="2078919" cy="18041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088" y="2525677"/>
            <a:ext cx="1179870" cy="4216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642" y="2443543"/>
            <a:ext cx="706718" cy="70671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9420726" y="2341011"/>
            <a:ext cx="1359569" cy="697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0335126" y="2341011"/>
            <a:ext cx="2033337" cy="80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9069184" y="2291211"/>
            <a:ext cx="3122815" cy="8590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69184" y="2158856"/>
            <a:ext cx="3132221" cy="717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19499" y="2836687"/>
            <a:ext cx="282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HOMCIE:IS-A-BELL:“</a:t>
            </a:r>
            <a:r>
              <a:rPr lang="en-US" strike="sngStrike" dirty="0" err="1"/>
              <a:t>swamp</a:t>
            </a:r>
            <a:r>
              <a:rPr lang="en-US" strike="sngStrike" dirty="0"/>
              <a:t>”</a:t>
            </a:r>
          </a:p>
        </p:txBody>
      </p:sp>
      <p:cxnSp>
        <p:nvCxnSpPr>
          <p:cNvPr id="29" name="Straight Arrow Connector 28"/>
          <p:cNvCxnSpPr>
            <a:stCxn id="22" idx="1"/>
          </p:cNvCxnSpPr>
          <p:nvPr/>
        </p:nvCxnSpPr>
        <p:spPr>
          <a:xfrm flipH="1" flipV="1">
            <a:off x="7305763" y="2421581"/>
            <a:ext cx="1913736" cy="599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6970896" y="2689878"/>
            <a:ext cx="4380898" cy="560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01919" y="1415414"/>
            <a:ext cx="4498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  <a:r>
              <a:rPr lang="en-US" strike="sngStrike" dirty="0"/>
              <a:t>(wealth 1700/m  $6,000 rent)</a:t>
            </a:r>
          </a:p>
          <a:p>
            <a:r>
              <a:rPr lang="en-US" dirty="0"/>
              <a:t>2014 CPVA </a:t>
            </a:r>
            <a:r>
              <a:rPr lang="en-US" strike="sngStrike" dirty="0" err="1"/>
              <a:t>doumetns</a:t>
            </a:r>
            <a:r>
              <a:rPr lang="en-US" strike="sngStrike" dirty="0"/>
              <a:t> sent from nun. To mark.</a:t>
            </a:r>
          </a:p>
        </p:txBody>
      </p:sp>
      <p:sp>
        <p:nvSpPr>
          <p:cNvPr id="38" name="Isosceles Triangle 37"/>
          <p:cNvSpPr/>
          <p:nvPr/>
        </p:nvSpPr>
        <p:spPr>
          <a:xfrm rot="3176995">
            <a:off x="9613232" y="1624263"/>
            <a:ext cx="863128" cy="79731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9865691" y="2460412"/>
            <a:ext cx="1025991" cy="1248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565789" y="1625871"/>
            <a:ext cx="1925234" cy="143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769642" y="3068081"/>
            <a:ext cx="22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ATOMBOMO(</a:t>
            </a:r>
            <a:r>
              <a:rPr lang="en-US" sz="800" strike="sngStrike" dirty="0" err="1"/>
              <a:t>flea:coscot.agnela</a:t>
            </a:r>
            <a:r>
              <a:rPr lang="en-US" dirty="0"/>
              <a:t>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317385" y="2015067"/>
            <a:ext cx="2494305" cy="2047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7531768" y="2607555"/>
            <a:ext cx="2141621" cy="460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68878" y="2366142"/>
            <a:ext cx="18614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Light my fire; soviet union; </a:t>
            </a:r>
            <a:r>
              <a:rPr lang="en-US" sz="800" strike="sngStrike" dirty="0" err="1"/>
              <a:t>isabell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rampf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7543799" y="2725413"/>
            <a:ext cx="2364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NSA:AIRPORT:INT </a:t>
            </a:r>
            <a:r>
              <a:rPr lang="en-US" sz="800" strike="sngStrike" dirty="0"/>
              <a:t>bong</a:t>
            </a:r>
            <a:r>
              <a:rPr lang="en-US" sz="800" dirty="0"/>
              <a:t> HOCME:IS:ABELL(</a:t>
            </a:r>
            <a:r>
              <a:rPr lang="en-US" sz="800" dirty="0" err="1"/>
              <a:t>sovie</a:t>
            </a:r>
            <a:r>
              <a:rPr lang="en-US" sz="800" dirty="0"/>
              <a:t> </a:t>
            </a:r>
            <a:r>
              <a:rPr lang="en-US" sz="800" dirty="0" err="1"/>
              <a:t>uion</a:t>
            </a:r>
            <a:r>
              <a:rPr lang="en-US" sz="800" dirty="0"/>
              <a:t>)</a:t>
            </a:r>
          </a:p>
          <a:p>
            <a:r>
              <a:rPr lang="en-US" sz="800" dirty="0"/>
              <a:t>PAUL:HOMICDIE:NANA </a:t>
            </a:r>
            <a:r>
              <a:rPr lang="en-US" sz="800" strike="sngStrike" dirty="0"/>
              <a:t>dijerodukbong;4ft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H="1" flipV="1">
            <a:off x="7684169" y="2759955"/>
            <a:ext cx="3697013" cy="49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134049" y="2022619"/>
            <a:ext cx="2494305" cy="2047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429876" y="4142313"/>
            <a:ext cx="2494305" cy="21996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32" y="1552136"/>
            <a:ext cx="387279" cy="47078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73160" y="2360504"/>
            <a:ext cx="632017" cy="37921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01" y="1532213"/>
            <a:ext cx="1630127" cy="41394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740980" y="2705386"/>
            <a:ext cx="102624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!HOMCIDE:BILL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5173160" y="2258307"/>
            <a:ext cx="469651" cy="711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784529" y="2367804"/>
            <a:ext cx="1106279" cy="5084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8825" y="2058663"/>
            <a:ext cx="619935" cy="50412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015331" y="2970105"/>
            <a:ext cx="8386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Bmw:agron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uka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4949243" y="2890052"/>
            <a:ext cx="4283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bond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44641" y="3056584"/>
            <a:ext cx="7353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Monte Carlo; </a:t>
            </a:r>
            <a:r>
              <a:rPr lang="en-US" dirty="0"/>
              <a:t>HOMCE:LUX</a:t>
            </a:r>
          </a:p>
          <a:p>
            <a:r>
              <a:rPr lang="en-US" dirty="0"/>
              <a:t>	PENGON:BASE:PAUL:BRARA(HOMCE:LUX): </a:t>
            </a:r>
            <a:r>
              <a:rPr lang="en-US" sz="800" strike="sngStrike" dirty="0" err="1"/>
              <a:t>monte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caro</a:t>
            </a:r>
            <a:r>
              <a:rPr lang="en-US" sz="800" strike="sngStrike" dirty="0"/>
              <a:t>, bar </a:t>
            </a:r>
            <a:r>
              <a:rPr lang="en-US" sz="800" strike="sngStrike" dirty="0" err="1"/>
              <a:t>replemetn</a:t>
            </a:r>
            <a:r>
              <a:rPr lang="en-US" sz="800" strike="sngStrike" dirty="0"/>
              <a:t> </a:t>
            </a:r>
            <a:r>
              <a:rPr lang="en-US" dirty="0"/>
              <a:t>US MIITARY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242130" y="1198282"/>
            <a:ext cx="560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§Theft(</a:t>
            </a:r>
            <a:r>
              <a:rPr lang="en-US" strike="sngStrike" dirty="0"/>
              <a:t>reoccurring income $4,300 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dirty="0"/>
              <a:t> 30Y </a:t>
            </a:r>
            <a:r>
              <a:rPr lang="en-US" strike="sngStrike" dirty="0"/>
              <a:t>mortgage)</a:t>
            </a:r>
          </a:p>
        </p:txBody>
      </p:sp>
      <p:cxnSp>
        <p:nvCxnSpPr>
          <p:cNvPr id="68" name="Straight Arrow Connector 67"/>
          <p:cNvCxnSpPr>
            <a:stCxn id="55" idx="2"/>
          </p:cNvCxnSpPr>
          <p:nvPr/>
        </p:nvCxnSpPr>
        <p:spPr>
          <a:xfrm>
            <a:off x="5088793" y="2562786"/>
            <a:ext cx="1099371" cy="1777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889773" y="4339822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Bmw</a:t>
            </a:r>
            <a:r>
              <a:rPr lang="en-US" dirty="0"/>
              <a:t>: </a:t>
            </a:r>
            <a:r>
              <a:rPr lang="en-US" dirty="0" err="1"/>
              <a:t>phillis</a:t>
            </a:r>
            <a:endParaRPr lang="en-US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4660" y="1495705"/>
            <a:ext cx="619935" cy="504123"/>
          </a:xfrm>
          <a:prstGeom prst="rect">
            <a:avLst/>
          </a:prstGeom>
        </p:spPr>
      </p:pic>
      <p:cxnSp>
        <p:nvCxnSpPr>
          <p:cNvPr id="114" name="Straight Arrow Connector 113"/>
          <p:cNvCxnSpPr/>
          <p:nvPr/>
        </p:nvCxnSpPr>
        <p:spPr>
          <a:xfrm>
            <a:off x="4587135" y="1999828"/>
            <a:ext cx="1480524" cy="232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84036" y="2171089"/>
            <a:ext cx="1126977" cy="14624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763679" y="2607555"/>
            <a:ext cx="918507" cy="82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10" y="927071"/>
            <a:ext cx="972646" cy="97264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2919659" y="933908"/>
            <a:ext cx="2647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!CAMP DAVID</a:t>
            </a:r>
          </a:p>
          <a:p>
            <a:r>
              <a:rPr lang="en-US" b="1" strike="sngStrike" dirty="0"/>
              <a:t>9/11 SEPTEMBER REPORT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476276" y="1096956"/>
            <a:ext cx="298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VISA(</a:t>
            </a:r>
            <a:r>
              <a:rPr lang="en-US" strike="sngStrike" dirty="0" err="1"/>
              <a:t>davut</a:t>
            </a:r>
            <a:r>
              <a:rPr lang="en-US" strike="sngStrike" dirty="0"/>
              <a:t> (</a:t>
            </a:r>
            <a:r>
              <a:rPr lang="en-US" strike="sngStrike" dirty="0" err="1"/>
              <a:t>tnal</a:t>
            </a:r>
            <a:r>
              <a:rPr lang="en-US" strike="sngStrike" dirty="0"/>
              <a:t>) anger there)</a:t>
            </a:r>
          </a:p>
        </p:txBody>
      </p:sp>
      <p:sp>
        <p:nvSpPr>
          <p:cNvPr id="81" name="Oval 80"/>
          <p:cNvSpPr/>
          <p:nvPr/>
        </p:nvSpPr>
        <p:spPr>
          <a:xfrm>
            <a:off x="3628135" y="1124113"/>
            <a:ext cx="445353" cy="3405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3975506" y="1130950"/>
            <a:ext cx="428452" cy="3793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endCxn id="79" idx="3"/>
          </p:cNvCxnSpPr>
          <p:nvPr/>
        </p:nvCxnSpPr>
        <p:spPr>
          <a:xfrm flipV="1">
            <a:off x="3414239" y="1281622"/>
            <a:ext cx="3049522" cy="20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613457" y="1153599"/>
            <a:ext cx="2912341" cy="2721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0" name="Straight Arrow Connector 119"/>
          <p:cNvCxnSpPr/>
          <p:nvPr/>
        </p:nvCxnSpPr>
        <p:spPr>
          <a:xfrm flipH="1">
            <a:off x="2891684" y="1198576"/>
            <a:ext cx="372199" cy="390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906753" y="4339822"/>
            <a:ext cx="139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eros,davut</a:t>
            </a:r>
            <a:r>
              <a:rPr lang="en-US" sz="900" strike="sngStrike" dirty="0"/>
              <a:t>)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0" y="4062424"/>
            <a:ext cx="1941894" cy="10393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David and </a:t>
            </a:r>
            <a:r>
              <a:rPr lang="en-US" dirty="0" err="1"/>
              <a:t>Golaith</a:t>
            </a:r>
            <a:endParaRPr lang="en-US" dirty="0"/>
          </a:p>
          <a:p>
            <a:pPr algn="ctr"/>
            <a:r>
              <a:rPr lang="en-US" dirty="0"/>
              <a:t>IPX </a:t>
            </a:r>
            <a:r>
              <a:rPr lang="en-US" dirty="0" err="1"/>
              <a:t>Piant</a:t>
            </a:r>
            <a:r>
              <a:rPr lang="en-US" dirty="0"/>
              <a:t> St. </a:t>
            </a:r>
            <a:r>
              <a:rPr lang="en-US" dirty="0" err="1"/>
              <a:t>Ansemlo</a:t>
            </a:r>
            <a:endParaRPr lang="en-US" dirty="0"/>
          </a:p>
          <a:p>
            <a:pPr algn="ctr"/>
            <a:r>
              <a:rPr lang="en-US" dirty="0"/>
              <a:t>[x]no CPVA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-62426" y="3757577"/>
            <a:ext cx="747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G.GOD 	</a:t>
            </a:r>
            <a:r>
              <a:rPr lang="en-US" dirty="0" err="1"/>
              <a:t>PENTAGON.BASE.PAUL.BARAKCES.St</a:t>
            </a:r>
            <a:r>
              <a:rPr lang="en-US" dirty="0"/>
              <a:t>. </a:t>
            </a:r>
            <a:r>
              <a:rPr lang="en-US" dirty="0" err="1"/>
              <a:t>Peter.St</a:t>
            </a:r>
            <a:r>
              <a:rPr lang="en-US" dirty="0"/>
              <a:t>. </a:t>
            </a:r>
            <a:r>
              <a:rPr lang="en-US" dirty="0" err="1"/>
              <a:t>Anselmo</a:t>
            </a:r>
            <a:r>
              <a:rPr lang="en-US" dirty="0"/>
              <a:t>.</a:t>
            </a:r>
          </a:p>
        </p:txBody>
      </p:sp>
      <p:sp>
        <p:nvSpPr>
          <p:cNvPr id="125" name="Right Arrow 124"/>
          <p:cNvSpPr/>
          <p:nvPr/>
        </p:nvSpPr>
        <p:spPr>
          <a:xfrm flipH="1">
            <a:off x="2589058" y="2523506"/>
            <a:ext cx="2604780" cy="8700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PENTAGON.PUAL.PUB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160322" y="3073765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nonPolciMPA.nonpoicieCfg</a:t>
            </a:r>
            <a:endParaRPr lang="en-US" sz="800" dirty="0"/>
          </a:p>
          <a:p>
            <a:r>
              <a:rPr lang="en-US" sz="800" dirty="0"/>
              <a:t>MI5 Rachel, </a:t>
            </a:r>
            <a:r>
              <a:rPr lang="en-US" sz="800" dirty="0" err="1"/>
              <a:t>AlabanaContsution</a:t>
            </a:r>
            <a:r>
              <a:rPr lang="en-US" sz="800" dirty="0"/>
              <a:t> </a:t>
            </a:r>
            <a:r>
              <a:rPr lang="en-US" sz="800" dirty="0" err="1"/>
              <a:t>Uka</a:t>
            </a:r>
            <a:r>
              <a:rPr lang="en-US" sz="800" dirty="0"/>
              <a:t>, </a:t>
            </a:r>
          </a:p>
          <a:p>
            <a:r>
              <a:rPr lang="en-US" sz="800" dirty="0" err="1"/>
              <a:t>nonPoclieCAR</a:t>
            </a:r>
            <a:r>
              <a:rPr lang="en-US" sz="800" dirty="0"/>
              <a:t>(</a:t>
            </a:r>
            <a:r>
              <a:rPr lang="en-US" sz="800" strike="sngStrike" dirty="0" err="1"/>
              <a:t>bmw</a:t>
            </a:r>
            <a:r>
              <a:rPr lang="en-US" sz="800" dirty="0"/>
              <a:t>).MILITARY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169664" y="675168"/>
            <a:ext cx="3816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PENTAGON.PUAL.IMPORI HOMCIE:LUX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>
            <a:off x="4609144" y="952681"/>
            <a:ext cx="584694" cy="23784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4680" y="815543"/>
            <a:ext cx="12066278" cy="61990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00911" y="1182507"/>
            <a:ext cx="9622966" cy="4915030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1567068" y="5625253"/>
            <a:ext cx="6515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CHART</a:t>
            </a:r>
          </a:p>
          <a:p>
            <a:r>
              <a:rPr lang="en-US" dirty="0"/>
              <a:t>INTERUPTS ATOMCLOCIK(JKF(IBM </a:t>
            </a:r>
            <a:r>
              <a:rPr lang="en-US" dirty="0" err="1"/>
              <a:t>Exeitve</a:t>
            </a:r>
            <a:r>
              <a:rPr lang="en-US" dirty="0"/>
              <a:t> </a:t>
            </a:r>
            <a:r>
              <a:rPr lang="en-US" dirty="0" err="1"/>
              <a:t>Breifeing</a:t>
            </a:r>
            <a:r>
              <a:rPr lang="en-US" dirty="0"/>
              <a:t>, SV IBM </a:t>
            </a:r>
            <a:r>
              <a:rPr lang="en-US" dirty="0" err="1"/>
              <a:t>Alviso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1141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735116"/>
            <a:ext cx="11979465" cy="71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3938331" y="3721417"/>
            <a:ext cx="3350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KING.0.1 PIST-OFF</a:t>
            </a:r>
          </a:p>
          <a:p>
            <a:r>
              <a:rPr lang="en-US" dirty="0"/>
              <a:t>Manager IBM </a:t>
            </a:r>
            <a:r>
              <a:rPr lang="en-US" dirty="0" err="1"/>
              <a:t>Chistoroff</a:t>
            </a:r>
            <a:r>
              <a:rPr lang="en-US" dirty="0"/>
              <a:t> </a:t>
            </a:r>
            <a:r>
              <a:rPr lang="en-US" dirty="0" err="1"/>
              <a:t>Poplopus</a:t>
            </a:r>
            <a:endParaRPr lang="en-US" dirty="0"/>
          </a:p>
          <a:p>
            <a:r>
              <a:rPr lang="en-US" dirty="0"/>
              <a:t>MANAGER BORGOFF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91" y="2246938"/>
            <a:ext cx="1323428" cy="1323428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3650426" y="794190"/>
            <a:ext cx="1131400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CERTIFIED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621668" y="978856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STANFORD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09001"/>
            <a:ext cx="1394124" cy="139412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591" y="1200960"/>
            <a:ext cx="1078550" cy="71903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9881" y="2180088"/>
            <a:ext cx="4135284" cy="24646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135169" y="826456"/>
            <a:ext cx="46133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PIST-OFF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226" y="2258805"/>
            <a:ext cx="3633381" cy="2385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AUSCHWITZ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38465" y="751935"/>
            <a:ext cx="378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Kris/</a:t>
            </a:r>
            <a:r>
              <a:rPr lang="en-US" strike="sngStrike" dirty="0" err="1"/>
              <a:t>kross</a:t>
            </a:r>
            <a:r>
              <a:rPr lang="en-US" strike="sngStrike" dirty="0"/>
              <a:t>, da bomb, after </a:t>
            </a:r>
            <a:r>
              <a:rPr lang="en-US" strike="sngStrike" dirty="0" err="1"/>
              <a:t>mathematik</a:t>
            </a:r>
            <a:endParaRPr lang="en-US" strike="sngStrike" dirty="0"/>
          </a:p>
        </p:txBody>
      </p:sp>
      <p:cxnSp>
        <p:nvCxnSpPr>
          <p:cNvPr id="25" name="Straight Arrow Connector 24"/>
          <p:cNvCxnSpPr>
            <a:endCxn id="3" idx="0"/>
          </p:cNvCxnSpPr>
          <p:nvPr/>
        </p:nvCxnSpPr>
        <p:spPr>
          <a:xfrm flipH="1" flipV="1">
            <a:off x="4216126" y="2246937"/>
            <a:ext cx="311746" cy="810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0" y="1388135"/>
            <a:ext cx="4738465" cy="585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020" y="4664218"/>
            <a:ext cx="2143125" cy="21431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1674" y="4484200"/>
            <a:ext cx="1338075" cy="171907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755693" y="4935255"/>
            <a:ext cx="21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Giv</a:t>
            </a:r>
            <a:r>
              <a:rPr lang="en-US" strike="sngStrike" dirty="0"/>
              <a:t> </a:t>
            </a:r>
            <a:r>
              <a:rPr lang="en-US" strike="sngStrike" dirty="0" err="1"/>
              <a:t>eme</a:t>
            </a:r>
            <a:r>
              <a:rPr lang="en-US" strike="sngStrike" dirty="0"/>
              <a:t> the how Bag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0624" y="6438011"/>
            <a:ext cx="250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Sirentes</a:t>
            </a:r>
            <a:r>
              <a:rPr lang="en-US" dirty="0"/>
              <a:t>: 12:48PM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6025019" y="4664218"/>
            <a:ext cx="1804730" cy="133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938331" y="5119921"/>
            <a:ext cx="2157669" cy="1318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731356" y="2227466"/>
            <a:ext cx="8460644" cy="1915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829749" y="1367962"/>
            <a:ext cx="223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SQ:  </a:t>
            </a:r>
            <a:r>
              <a:rPr lang="en-US" dirty="0" err="1"/>
              <a:t>Chirstoff</a:t>
            </a:r>
            <a:r>
              <a:rPr lang="en-US" dirty="0"/>
              <a:t> </a:t>
            </a:r>
            <a:r>
              <a:rPr lang="en-US" dirty="0" err="1"/>
              <a:t>Petsnick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6035" y="5233895"/>
            <a:ext cx="1411586" cy="93934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207" y="5304587"/>
            <a:ext cx="1440041" cy="958282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8116866" y="5233895"/>
            <a:ext cx="4321479" cy="1455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38" y="5934082"/>
            <a:ext cx="533400" cy="5334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465" y="5946463"/>
            <a:ext cx="533400" cy="5334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030" y="888988"/>
            <a:ext cx="533400" cy="5334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63" y="1366715"/>
            <a:ext cx="533400" cy="5334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984863" y="1588121"/>
            <a:ext cx="568278" cy="500628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7291956" y="1163522"/>
            <a:ext cx="568278" cy="50062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8638943" y="6150972"/>
            <a:ext cx="568278" cy="50062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668885" y="6083753"/>
            <a:ext cx="568278" cy="500628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3226" y="1662288"/>
            <a:ext cx="12178774" cy="60455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3319923" y="1911669"/>
            <a:ext cx="19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!HOMCIDE:MAYOR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391835" y="1924693"/>
            <a:ext cx="1731124" cy="20953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4810582" y="3199746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angla</a:t>
            </a:r>
            <a:r>
              <a:rPr lang="en-US" sz="800" strike="sngStrike" dirty="0"/>
              <a:t>(dialect </a:t>
            </a:r>
            <a:r>
              <a:rPr lang="en-US" sz="800" strike="sngStrike" dirty="0" err="1"/>
              <a:t>elke</a:t>
            </a:r>
            <a:r>
              <a:rPr lang="en-US" sz="800" strike="sngStrike" dirty="0"/>
              <a:t>) P-I-S-T  / O-F-F</a:t>
            </a:r>
          </a:p>
          <a:p>
            <a:r>
              <a:rPr lang="en-US" sz="800" strike="sngStrike" dirty="0"/>
              <a:t>41.Psitoff English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780141" y="1901442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 INTERUPT   </a:t>
            </a:r>
            <a:r>
              <a:rPr lang="en-US" strike="sngStrike" dirty="0"/>
              <a:t>PIST OFFF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547" y="2618683"/>
            <a:ext cx="2857500" cy="1600200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>
            <a:off x="5974544" y="2424281"/>
            <a:ext cx="3366325" cy="1752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941823" y="2294606"/>
            <a:ext cx="3383638" cy="21649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087240" y="2895736"/>
            <a:ext cx="46714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HOMICIDE:IS-A-BELL(</a:t>
            </a:r>
            <a:r>
              <a:rPr lang="en-US" strike="sngStrike" dirty="0" err="1"/>
              <a:t>jrs</a:t>
            </a:r>
            <a:r>
              <a:rPr lang="en-US" strike="sngStrike" dirty="0"/>
              <a:t>, CHRISTOFF).PRIFS(JRS) </a:t>
            </a:r>
          </a:p>
          <a:p>
            <a:r>
              <a:rPr lang="en-US" sz="800" strike="sngStrike" dirty="0"/>
              <a:t>MILAITYR.GEORGE PUSH JR/SR.KING. .LARYRY.PRICE(SR).COOK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638630" y="829985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!HOMICDIE:JEJSE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3227" y="651113"/>
            <a:ext cx="12178774" cy="60649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80405" y="3383088"/>
            <a:ext cx="29386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</a:t>
            </a:r>
            <a:r>
              <a:rPr lang="en-US" sz="800" dirty="0" err="1"/>
              <a:t>QUEEN.IPX.nonPolicHOMCIDE</a:t>
            </a:r>
            <a:r>
              <a:rPr lang="en-US" sz="800" dirty="0"/>
              <a:t>/</a:t>
            </a:r>
            <a:r>
              <a:rPr lang="en-US" sz="800" dirty="0" err="1"/>
              <a:t>Goerge</a:t>
            </a:r>
            <a:r>
              <a:rPr lang="en-US" sz="800" dirty="0"/>
              <a:t> </a:t>
            </a:r>
            <a:r>
              <a:rPr lang="en-US" sz="800" dirty="0" err="1"/>
              <a:t>Bucsh</a:t>
            </a:r>
            <a:r>
              <a:rPr lang="en-US" sz="800" dirty="0"/>
              <a:t> HOMICDIE:JESUS</a:t>
            </a: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6632894" y="3199746"/>
            <a:ext cx="386136" cy="398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1070811" y="1199317"/>
            <a:ext cx="2550857" cy="481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93" y="2246937"/>
            <a:ext cx="881265" cy="1332145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 flipV="1">
            <a:off x="3200400" y="1900115"/>
            <a:ext cx="1922559" cy="2242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718519" y="2292214"/>
            <a:ext cx="3325187" cy="15118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27262" y="2757271"/>
            <a:ext cx="465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ATOMLCIL(</a:t>
            </a:r>
            <a:r>
              <a:rPr lang="en-US" strike="sngStrike" dirty="0" err="1"/>
              <a:t>Pist</a:t>
            </a:r>
            <a:r>
              <a:rPr lang="en-US" strike="sngStrike" dirty="0"/>
              <a:t> off, </a:t>
            </a:r>
            <a:r>
              <a:rPr lang="en-US" strike="sngStrike" dirty="0" err="1"/>
              <a:t>tim</a:t>
            </a:r>
            <a:r>
              <a:rPr lang="en-US" strike="sngStrike" dirty="0"/>
              <a:t>; </a:t>
            </a:r>
            <a:r>
              <a:rPr lang="en-US" dirty="0"/>
              <a:t>IMPORT </a:t>
            </a:r>
            <a:r>
              <a:rPr lang="en-US" sz="800" strike="sngStrike" dirty="0"/>
              <a:t>apple </a:t>
            </a:r>
            <a:r>
              <a:rPr lang="en-US" sz="800" strike="sngStrike" dirty="0" err="1"/>
              <a:t>ss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brodesser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isantosna</a:t>
            </a:r>
            <a:r>
              <a:rPr lang="en-US" dirty="0"/>
              <a:t>)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71" y="3389758"/>
            <a:ext cx="1414982" cy="79239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720" y="3334968"/>
            <a:ext cx="1552840" cy="776420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40" y="3375248"/>
            <a:ext cx="876300" cy="876300"/>
          </a:xfrm>
          <a:prstGeom prst="rect">
            <a:avLst/>
          </a:prstGeom>
        </p:spPr>
      </p:pic>
      <p:cxnSp>
        <p:nvCxnSpPr>
          <p:cNvPr id="133" name="Straight Connector 132"/>
          <p:cNvCxnSpPr/>
          <p:nvPr/>
        </p:nvCxnSpPr>
        <p:spPr>
          <a:xfrm>
            <a:off x="1939490" y="3377105"/>
            <a:ext cx="3939757" cy="765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1914432" y="3602041"/>
            <a:ext cx="3939757" cy="765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18" y="3318749"/>
            <a:ext cx="784729" cy="784729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084119" y="3313095"/>
            <a:ext cx="4187312" cy="9378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5122959" y="3375248"/>
            <a:ext cx="1038084" cy="64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16" y="2337352"/>
            <a:ext cx="881265" cy="133214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835793" y="2035900"/>
            <a:ext cx="3325187" cy="15118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4068788" y="2572013"/>
            <a:ext cx="253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CPVA.§PREA.§187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754" y="4601554"/>
            <a:ext cx="367126" cy="541759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95" y="4440405"/>
            <a:ext cx="450131" cy="680430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>
            <a:off x="3428548" y="4585704"/>
            <a:ext cx="999265" cy="70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07" y="4588865"/>
            <a:ext cx="559898" cy="559898"/>
          </a:xfrm>
          <a:prstGeom prst="rect">
            <a:avLst/>
          </a:prstGeom>
        </p:spPr>
      </p:pic>
      <p:cxnSp>
        <p:nvCxnSpPr>
          <p:cNvPr id="148" name="Straight Arrow Connector 147"/>
          <p:cNvCxnSpPr/>
          <p:nvPr/>
        </p:nvCxnSpPr>
        <p:spPr>
          <a:xfrm>
            <a:off x="4549213" y="4604059"/>
            <a:ext cx="1099723" cy="21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26" y="4527285"/>
            <a:ext cx="439174" cy="659961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81" y="4681546"/>
            <a:ext cx="466746" cy="413796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71" y="4548528"/>
            <a:ext cx="672672" cy="672672"/>
          </a:xfrm>
          <a:prstGeom prst="rect">
            <a:avLst/>
          </a:prstGeom>
        </p:spPr>
      </p:pic>
      <p:cxnSp>
        <p:nvCxnSpPr>
          <p:cNvPr id="153" name="Straight Connector 152"/>
          <p:cNvCxnSpPr/>
          <p:nvPr/>
        </p:nvCxnSpPr>
        <p:spPr>
          <a:xfrm>
            <a:off x="2635592" y="4476173"/>
            <a:ext cx="1571724" cy="10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839" y="4621315"/>
            <a:ext cx="520601" cy="520601"/>
          </a:xfrm>
          <a:prstGeom prst="rect">
            <a:avLst/>
          </a:prstGeom>
        </p:spPr>
      </p:pic>
      <p:cxnSp>
        <p:nvCxnSpPr>
          <p:cNvPr id="156" name="Straight Connector 155"/>
          <p:cNvCxnSpPr/>
          <p:nvPr/>
        </p:nvCxnSpPr>
        <p:spPr>
          <a:xfrm>
            <a:off x="1829916" y="4885003"/>
            <a:ext cx="5265340" cy="350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Picture 15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77" y="4478259"/>
            <a:ext cx="1311905" cy="503743"/>
          </a:xfrm>
          <a:prstGeom prst="rect">
            <a:avLst/>
          </a:prstGeom>
        </p:spPr>
      </p:pic>
      <p:cxnSp>
        <p:nvCxnSpPr>
          <p:cNvPr id="159" name="Straight Connector 158"/>
          <p:cNvCxnSpPr/>
          <p:nvPr/>
        </p:nvCxnSpPr>
        <p:spPr>
          <a:xfrm flipV="1">
            <a:off x="988073" y="4407418"/>
            <a:ext cx="1217007" cy="1231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15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703" y="4726678"/>
            <a:ext cx="433107" cy="625002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1906647" y="5204361"/>
            <a:ext cx="45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VIRIGNA.MARY[</a:t>
            </a:r>
            <a:r>
              <a:rPr lang="en-US" strike="sngStrike" dirty="0"/>
              <a:t>3</a:t>
            </a:r>
            <a:r>
              <a:rPr lang="en-US" dirty="0"/>
              <a:t>].ATOMCLOCI(</a:t>
            </a:r>
            <a:r>
              <a:rPr lang="en-US" strike="sngStrike" dirty="0" err="1"/>
              <a:t>tim.dnaiel</a:t>
            </a:r>
            <a:r>
              <a:rPr lang="en-US" strike="sngStrike" dirty="0"/>
              <a:t> </a:t>
            </a:r>
            <a:r>
              <a:rPr lang="en-US" strike="sngStrike" dirty="0" err="1"/>
              <a:t>kote</a:t>
            </a:r>
            <a:r>
              <a:rPr lang="en-US" dirty="0"/>
              <a:t>)</a:t>
            </a:r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32" y="4304570"/>
            <a:ext cx="1000969" cy="1000969"/>
          </a:xfrm>
          <a:prstGeom prst="rect">
            <a:avLst/>
          </a:prstGeom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267926" y="4425486"/>
            <a:ext cx="2514250" cy="6944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44" y="4586733"/>
            <a:ext cx="1054926" cy="702005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567745" y="2200179"/>
            <a:ext cx="4549121" cy="16637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81202" y="4397804"/>
            <a:ext cx="1145752" cy="8649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54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967" y="1577254"/>
            <a:ext cx="8100419" cy="45905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2322095"/>
            <a:ext cx="121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z="800" strike="sngStrike" dirty="0" err="1"/>
              <a:t>roko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902369" y="2691427"/>
            <a:ext cx="4399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CPVA.virdo</a:t>
            </a:r>
            <a:r>
              <a:rPr lang="en-US" dirty="0"/>
              <a:t> stream </a:t>
            </a:r>
            <a:r>
              <a:rPr lang="en-US" dirty="0" err="1"/>
              <a:t>roko</a:t>
            </a:r>
            <a:endParaRPr lang="en-US" dirty="0"/>
          </a:p>
          <a:p>
            <a:r>
              <a:rPr lang="en-US" dirty="0"/>
              <a:t>STANORD rook .VIRGN.AMARY </a:t>
            </a:r>
            <a:r>
              <a:rPr lang="en-US" dirty="0" err="1"/>
              <a:t>stanord</a:t>
            </a:r>
            <a:r>
              <a:rPr lang="en-US" dirty="0"/>
              <a:t> </a:t>
            </a:r>
            <a:r>
              <a:rPr lang="en-US" dirty="0" err="1"/>
              <a:t>phtoo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" y="2911642"/>
            <a:ext cx="4920916" cy="33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02369" y="2691427"/>
            <a:ext cx="4620126" cy="709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575" y="3540001"/>
            <a:ext cx="864268" cy="86426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49" y="1097431"/>
            <a:ext cx="1530525" cy="95964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685800" y="3400928"/>
            <a:ext cx="2057399" cy="100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74530" y="2655331"/>
            <a:ext cx="4427120" cy="783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55635" y="3553329"/>
            <a:ext cx="1610839" cy="783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55843" y="2742897"/>
            <a:ext cx="127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</a:t>
            </a:r>
            <a:r>
              <a:rPr lang="en-US" dirty="0" err="1"/>
              <a:t>SEQUOR</a:t>
            </a:r>
            <a:endParaRPr lang="en-US" dirty="0"/>
          </a:p>
          <a:p>
            <a:r>
              <a:rPr lang="en-US" dirty="0" err="1"/>
              <a:t>Sequoer.</a:t>
            </a:r>
            <a:r>
              <a:rPr lang="en-US" sz="800" strike="sngStrike" dirty="0" err="1"/>
              <a:t>toytoa</a:t>
            </a:r>
            <a:endParaRPr lang="en-US" sz="800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155843" y="2691427"/>
            <a:ext cx="1200968" cy="608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174075" y="2688149"/>
            <a:ext cx="1210575" cy="783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670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/>
          <p:cNvSpPr/>
          <p:nvPr/>
        </p:nvSpPr>
        <p:spPr>
          <a:xfrm>
            <a:off x="7854336" y="3098259"/>
            <a:ext cx="1057949" cy="57324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96" y="4762548"/>
            <a:ext cx="3143179" cy="2095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53" y="1323443"/>
            <a:ext cx="1172076" cy="6563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94084" y="686481"/>
            <a:ext cx="2490537" cy="1515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54336" y="1677824"/>
            <a:ext cx="2658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military shot in head </a:t>
            </a:r>
            <a:r>
              <a:rPr lang="en-US" strike="sngStrike" dirty="0" err="1"/>
              <a:t>toielt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884642" y="171884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1/4</a:t>
            </a:r>
            <a:r>
              <a:rPr lang="en-US" sz="800" strike="sngStrike" dirty="0"/>
              <a:t>.ru-us.apple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794084" y="1323443"/>
            <a:ext cx="2092450" cy="878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010060" y="1169548"/>
            <a:ext cx="1401269" cy="10165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59645" y="1755606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December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143000" y="4331368"/>
            <a:ext cx="10347158" cy="3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43000" y="2470772"/>
            <a:ext cx="10347158" cy="3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360" y="1650989"/>
            <a:ext cx="307557" cy="3288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959" y="1569191"/>
            <a:ext cx="335505" cy="4106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9707" y="1622172"/>
            <a:ext cx="399298" cy="29908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0513334" y="1650989"/>
            <a:ext cx="1289645" cy="1657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476559" y="1301671"/>
            <a:ext cx="1442446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</a:rPr>
              <a:t>genentech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379464" y="123242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bus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0497147" y="1575681"/>
            <a:ext cx="1401269" cy="4714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903100" y="1603431"/>
            <a:ext cx="2478021" cy="4714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133464" y="1590642"/>
            <a:ext cx="1629393" cy="4714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971543" y="1587903"/>
            <a:ext cx="955889" cy="4714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59238" y="1654889"/>
            <a:ext cx="25042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Person walking from apple </a:t>
            </a:r>
            <a:r>
              <a:rPr lang="en-US" sz="800" strike="sngStrike" dirty="0" err="1"/>
              <a:t>buding</a:t>
            </a:r>
            <a:r>
              <a:rPr lang="en-US" sz="800" strike="sngStrike" dirty="0"/>
              <a:t> g to bus </a:t>
            </a:r>
            <a:r>
              <a:rPr lang="en-US" sz="800" strike="sngStrike" dirty="0" err="1"/>
              <a:t>ro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cafertiera</a:t>
            </a:r>
            <a:endParaRPr lang="en-US" sz="800" strike="sngStrik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987510" y="1165246"/>
            <a:ext cx="10931352" cy="11713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90" y="1005980"/>
            <a:ext cx="876300" cy="876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119" y="1954260"/>
            <a:ext cx="1285632" cy="69550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991" y="1130873"/>
            <a:ext cx="1285632" cy="69550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368" y="1177628"/>
            <a:ext cx="1190744" cy="66681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3609474" y="1005980"/>
            <a:ext cx="1672389" cy="948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433879" y="907149"/>
            <a:ext cx="1568115" cy="909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940286" y="1718841"/>
            <a:ext cx="1995423" cy="132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052" y="1934285"/>
            <a:ext cx="484324" cy="727809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3556506" y="1639386"/>
            <a:ext cx="1672389" cy="948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9987" y="1082022"/>
            <a:ext cx="552461" cy="76242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4279" y="1873508"/>
            <a:ext cx="552461" cy="762422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534271" y="1124639"/>
            <a:ext cx="3864126" cy="7436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543542" y="1890857"/>
            <a:ext cx="3864126" cy="7436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725771" y="1383076"/>
            <a:ext cx="3193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Santa Clara, </a:t>
            </a:r>
            <a:r>
              <a:rPr lang="en-US" dirty="0" err="1"/>
              <a:t>Gunstore</a:t>
            </a:r>
            <a:r>
              <a:rPr lang="en-US" dirty="0"/>
              <a:t>, Apple </a:t>
            </a:r>
            <a:r>
              <a:rPr lang="en-US" dirty="0" err="1"/>
              <a:t>Inc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720472" y="2016670"/>
            <a:ext cx="3992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Dublin, </a:t>
            </a:r>
            <a:r>
              <a:rPr lang="en-US" dirty="0" err="1"/>
              <a:t>Gunstore</a:t>
            </a:r>
            <a:r>
              <a:rPr lang="en-US" dirty="0"/>
              <a:t>, Apple </a:t>
            </a:r>
            <a:r>
              <a:rPr lang="en-US" dirty="0" err="1"/>
              <a:t>Linkeind</a:t>
            </a:r>
            <a:r>
              <a:rPr lang="en-US" dirty="0"/>
              <a:t> </a:t>
            </a:r>
            <a:r>
              <a:rPr lang="en-US" strike="sngStrike" dirty="0"/>
              <a:t>TANGO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114339" y="3130584"/>
            <a:ext cx="859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TANGO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5093" y="2712176"/>
            <a:ext cx="1176901" cy="168723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459" y="2677140"/>
            <a:ext cx="1321357" cy="1648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631" y="2300295"/>
            <a:ext cx="876300" cy="8763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10" y="2943400"/>
            <a:ext cx="1937455" cy="108860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793" y="3221201"/>
            <a:ext cx="262194" cy="174478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>
            <a:off x="4517740" y="3221201"/>
            <a:ext cx="764123" cy="174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209522" y="3761866"/>
            <a:ext cx="160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0.001 fine CPVA</a:t>
            </a:r>
          </a:p>
          <a:p>
            <a:r>
              <a:rPr lang="en-US" sz="800" strike="sngStrike" dirty="0"/>
              <a:t>https://www.vice.com/en/article/xgwa7z/twitter-elon-musk-dom-lucre-child-sexual-abuse</a:t>
            </a:r>
          </a:p>
        </p:txBody>
      </p:sp>
      <p:sp>
        <p:nvSpPr>
          <p:cNvPr id="63" name="Rectangle 62"/>
          <p:cNvSpPr/>
          <p:nvPr/>
        </p:nvSpPr>
        <p:spPr>
          <a:xfrm>
            <a:off x="4289125" y="4702799"/>
            <a:ext cx="113803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02124"/>
                </a:solidFill>
                <a:effectLst/>
                <a:latin typeface="Google Sans"/>
              </a:rPr>
              <a:t>International Criminal Court arrest warrants for Vladimir Putin and Maria </a:t>
            </a:r>
            <a:r>
              <a:rPr lang="en-US" sz="800" b="0" i="0" dirty="0" err="1">
                <a:solidFill>
                  <a:srgbClr val="202124"/>
                </a:solidFill>
                <a:effectLst/>
                <a:latin typeface="Google Sans"/>
              </a:rPr>
              <a:t>Lvova-Belova</a:t>
            </a:r>
            <a:endParaRPr lang="en-US" sz="800" b="0" i="0" dirty="0">
              <a:solidFill>
                <a:srgbClr val="202124"/>
              </a:solidFill>
              <a:effectLst/>
              <a:latin typeface="Roboto"/>
            </a:endParaRPr>
          </a:p>
          <a:p>
            <a:pPr fontAlgn="ctr"/>
            <a:r>
              <a:rPr lang="en-US" sz="800" b="0" i="0" dirty="0">
                <a:solidFill>
                  <a:srgbClr val="5F6368"/>
                </a:solidFill>
                <a:effectLst/>
                <a:latin typeface="Roboto"/>
              </a:rPr>
              <a:t>March 17, 2023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264" y="4305348"/>
            <a:ext cx="952500" cy="45720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896553" y="2804742"/>
            <a:ext cx="1228317" cy="22734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6939" y="3953687"/>
            <a:ext cx="956532" cy="540148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4699781" y="55359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https://www.icc-cpi.int/news/situation-ukraine-icc-judges-issue-arrest-warrants-against-vladimir-vladimirovich-putin-and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098" y="5657061"/>
            <a:ext cx="762115" cy="507153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0629360" y="5535975"/>
            <a:ext cx="1268195" cy="780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699780" y="5608980"/>
            <a:ext cx="6911681" cy="5617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38890" y="5710309"/>
            <a:ext cx="140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CPVA.</a:t>
            </a:r>
          </a:p>
        </p:txBody>
      </p:sp>
      <p:sp>
        <p:nvSpPr>
          <p:cNvPr id="72" name="Rectangle 71"/>
          <p:cNvSpPr/>
          <p:nvPr/>
        </p:nvSpPr>
        <p:spPr>
          <a:xfrm>
            <a:off x="7924760" y="3258772"/>
            <a:ext cx="859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TANGO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79" y="3162856"/>
            <a:ext cx="304380" cy="433251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8912285" y="3032134"/>
            <a:ext cx="557813" cy="708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939102" y="3123848"/>
            <a:ext cx="2780254" cy="5187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951445" y="3087349"/>
            <a:ext cx="24966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Cash calls:  </a:t>
            </a:r>
            <a:r>
              <a:rPr lang="en-US" sz="800" strike="sngStrike" dirty="0" err="1"/>
              <a:t>tyson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Damilya</a:t>
            </a:r>
            <a:r>
              <a:rPr lang="en-US" sz="800" strike="sngStrike" dirty="0"/>
              <a:t> Ag Dr. </a:t>
            </a:r>
            <a:r>
              <a:rPr lang="en-US" sz="800" strike="sngStrike" dirty="0" err="1"/>
              <a:t>Diete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Zechte</a:t>
            </a:r>
            <a:endParaRPr lang="en-US" sz="800" strike="sngStrike" dirty="0"/>
          </a:p>
          <a:p>
            <a:r>
              <a:rPr lang="en-US" dirty="0"/>
              <a:t>FEDERL GERMANY; OLAF</a:t>
            </a:r>
          </a:p>
        </p:txBody>
      </p:sp>
      <p:sp>
        <p:nvSpPr>
          <p:cNvPr id="78" name="Rectangle 77"/>
          <p:cNvSpPr/>
          <p:nvPr/>
        </p:nvSpPr>
        <p:spPr>
          <a:xfrm rot="5400000">
            <a:off x="11547940" y="3227585"/>
            <a:ext cx="699230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LIVE: </a:t>
            </a:r>
          </a:p>
        </p:txBody>
      </p:sp>
    </p:spTree>
    <p:extLst>
      <p:ext uri="{BB962C8B-B14F-4D97-AF65-F5344CB8AC3E}">
        <p14:creationId xmlns:p14="http://schemas.microsoft.com/office/powerpoint/2010/main" val="357793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30" y="2369720"/>
            <a:ext cx="1276350" cy="12763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130" y="3881689"/>
            <a:ext cx="1276350" cy="12763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674" y="3007895"/>
            <a:ext cx="952500" cy="33884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236494" y="2668436"/>
            <a:ext cx="1684421" cy="89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35" y="4134660"/>
            <a:ext cx="904939" cy="60219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3040480" y="3985529"/>
            <a:ext cx="1684421" cy="892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84" y="5393658"/>
            <a:ext cx="1276350" cy="12763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236494" y="2757809"/>
            <a:ext cx="1610839" cy="783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236493" y="3985529"/>
            <a:ext cx="1610839" cy="783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71513" y="28541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International Criminal Court arrest warrants for Vladimir Putin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37484" y="4134660"/>
            <a:ext cx="493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CVPA.FORT WORTH, FORT MYERS, SAN FRANCISCO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360674" y="3985529"/>
            <a:ext cx="1610839" cy="751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971513" y="2345788"/>
            <a:ext cx="13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1mg </a:t>
            </a:r>
            <a:r>
              <a:rPr lang="en-US" strike="sngStrike" dirty="0" err="1"/>
              <a:t>Lithtum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4990334" y="3697023"/>
            <a:ext cx="13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1mg </a:t>
            </a:r>
            <a:r>
              <a:rPr lang="en-US" strike="sngStrike" dirty="0" err="1"/>
              <a:t>Lithtum</a:t>
            </a:r>
            <a:endParaRPr lang="en-US" strike="sngStrik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216498" y="2490188"/>
            <a:ext cx="8460317" cy="12606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085988" y="3789841"/>
            <a:ext cx="8460317" cy="12606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592" y="5439927"/>
            <a:ext cx="1130439" cy="75225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236493" y="5057902"/>
            <a:ext cx="2189749" cy="1330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763792" y="5836852"/>
            <a:ext cx="13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1mg </a:t>
            </a:r>
            <a:r>
              <a:rPr lang="en-US" strike="sngStrike" dirty="0" err="1"/>
              <a:t>Lithtum</a:t>
            </a:r>
            <a:endParaRPr lang="en-US" strike="sngStrike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156235" y="5246140"/>
            <a:ext cx="8460317" cy="12606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453592" y="5246140"/>
            <a:ext cx="1467323" cy="590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59" y="1071599"/>
            <a:ext cx="1176901" cy="168723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888535" y="1082851"/>
            <a:ext cx="9685843" cy="914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3" idx="1"/>
          </p:cNvCxnSpPr>
          <p:nvPr/>
        </p:nvCxnSpPr>
        <p:spPr>
          <a:xfrm flipV="1">
            <a:off x="1888535" y="1503947"/>
            <a:ext cx="9728017" cy="36104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360" y="1055085"/>
            <a:ext cx="1239627" cy="123962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370561" y="767247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 CLOCK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61984" y="777540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Coutner</a:t>
            </a:r>
            <a:r>
              <a:rPr lang="en-US" dirty="0"/>
              <a:t> King(</a:t>
            </a:r>
            <a:r>
              <a:rPr lang="en-US" sz="800" strike="sngStrike" dirty="0" err="1"/>
              <a:t>pisoff,hun</a:t>
            </a:r>
            <a:r>
              <a:rPr lang="en-US" dirty="0"/>
              <a:t>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046734" y="77754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kit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3877" y="869139"/>
            <a:ext cx="692857" cy="225582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7316146" y="962206"/>
            <a:ext cx="2149292" cy="16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920915" y="2093495"/>
            <a:ext cx="6593536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</a:t>
            </a:r>
          </a:p>
          <a:p>
            <a:r>
              <a:rPr lang="en-US" dirty="0"/>
              <a:t>IMPORT MAINSTEET(ATOMCLOCK:HOMCE:LUX;HOMCEIDE:IS-ABELL)</a:t>
            </a:r>
          </a:p>
          <a:p>
            <a:r>
              <a:rPr lang="en-US" dirty="0" err="1"/>
              <a:t>calc</a:t>
            </a:r>
            <a:endParaRPr lang="en-US" dirty="0"/>
          </a:p>
          <a:p>
            <a:r>
              <a:rPr lang="en-US" dirty="0"/>
              <a:t>MAINSTEET(IMORT EU Monte Carlo HOMCE:LUX  IMPROT LV)</a:t>
            </a:r>
          </a:p>
          <a:p>
            <a:r>
              <a:rPr lang="en-US" dirty="0"/>
              <a:t>MAINSTER(IMPORT LV ) IMPORT SF WARFILED </a:t>
            </a:r>
            <a:r>
              <a:rPr lang="en-US" strike="sngStrike" dirty="0" err="1"/>
              <a:t>kim</a:t>
            </a:r>
            <a:r>
              <a:rPr lang="en-US" strike="sngStrike" dirty="0"/>
              <a:t> </a:t>
            </a:r>
            <a:r>
              <a:rPr lang="en-US" strike="sngStrike" dirty="0" err="1"/>
              <a:t>buil</a:t>
            </a:r>
            <a:r>
              <a:rPr lang="en-US" strike="sngStrike" dirty="0"/>
              <a:t>   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)</a:t>
            </a:r>
          </a:p>
          <a:p>
            <a:r>
              <a:rPr lang="en-US" dirty="0"/>
              <a:t>MAINSTREERT(IMPROT CA HOUSE_</a:t>
            </a:r>
          </a:p>
          <a:p>
            <a:r>
              <a:rPr lang="en-US" dirty="0"/>
              <a:t>MAINSTREET(IMPORT SF HOUSE Gov. Newsome)</a:t>
            </a:r>
          </a:p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109001" y="1899553"/>
            <a:ext cx="348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!x/y </a:t>
            </a:r>
            <a:r>
              <a:rPr lang="en-US" dirty="0"/>
              <a:t>UN.COURT </a:t>
            </a:r>
            <a:r>
              <a:rPr lang="en-US" strike="sngStrike" dirty="0" err="1"/>
              <a:t>vladimir,putin</a:t>
            </a:r>
            <a:r>
              <a:rPr lang="en-US" dirty="0"/>
              <a:t> PAUL</a:t>
            </a:r>
          </a:p>
        </p:txBody>
      </p:sp>
      <p:sp>
        <p:nvSpPr>
          <p:cNvPr id="56" name="Cube 55"/>
          <p:cNvSpPr/>
          <p:nvPr/>
        </p:nvSpPr>
        <p:spPr>
          <a:xfrm>
            <a:off x="6458142" y="1828856"/>
            <a:ext cx="1895735" cy="7821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Docs:US</a:t>
            </a:r>
            <a:r>
              <a:rPr lang="en-US" dirty="0"/>
              <a:t> !UN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1" y="2802477"/>
            <a:ext cx="1497502" cy="84359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2" y="3744839"/>
            <a:ext cx="1497502" cy="93718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2" y="4780794"/>
            <a:ext cx="908205" cy="604369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594551" y="4736855"/>
            <a:ext cx="1293984" cy="98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56" y="4725964"/>
            <a:ext cx="749753" cy="49892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97722" y="5385163"/>
            <a:ext cx="12875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IMPORT </a:t>
            </a:r>
          </a:p>
          <a:p>
            <a:r>
              <a:rPr lang="en-US" dirty="0"/>
              <a:t>MAINSTRET</a:t>
            </a:r>
          </a:p>
          <a:p>
            <a:r>
              <a:rPr lang="en-US" dirty="0"/>
              <a:t>(</a:t>
            </a:r>
            <a:r>
              <a:rPr lang="en-US" strike="sngStrike" dirty="0" err="1"/>
              <a:t>disneland</a:t>
            </a:r>
            <a:r>
              <a:rPr lang="en-US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92888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316146" y="962206"/>
            <a:ext cx="2149292" cy="16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819467"/>
            <a:ext cx="12192000" cy="603853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18" y="1262390"/>
            <a:ext cx="9533333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621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3555346" y="3453063"/>
            <a:ext cx="2437321" cy="102268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678097" y="2757450"/>
            <a:ext cx="3035000" cy="1744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334030" y="3132221"/>
            <a:ext cx="3035000" cy="1744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91" y="1542164"/>
            <a:ext cx="1133475" cy="333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75" y="1542164"/>
            <a:ext cx="533400" cy="2095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986150" y="1167431"/>
            <a:ext cx="902368" cy="890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316391" y="986957"/>
            <a:ext cx="1133475" cy="108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4430" y="1499754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739" y="1375476"/>
            <a:ext cx="1021495" cy="75247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4765759" y="1149452"/>
            <a:ext cx="1133475" cy="108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035559" y="1427462"/>
            <a:ext cx="3957108" cy="6303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529" y="1351045"/>
            <a:ext cx="1323974" cy="86201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029230" y="2827421"/>
            <a:ext cx="3035000" cy="1744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486430" y="3284621"/>
            <a:ext cx="3035000" cy="1744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522495" y="3284621"/>
            <a:ext cx="225842" cy="168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19281" y="2702913"/>
            <a:ext cx="196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VIRGIN.MARY</a:t>
            </a:r>
          </a:p>
        </p:txBody>
      </p:sp>
      <p:cxnSp>
        <p:nvCxnSpPr>
          <p:cNvPr id="28" name="Straight Arrow Connector 27"/>
          <p:cNvCxnSpPr>
            <a:endCxn id="25" idx="1"/>
          </p:cNvCxnSpPr>
          <p:nvPr/>
        </p:nvCxnSpPr>
        <p:spPr>
          <a:xfrm>
            <a:off x="2876830" y="2875478"/>
            <a:ext cx="2678739" cy="43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5" idx="0"/>
          </p:cNvCxnSpPr>
          <p:nvPr/>
        </p:nvCxnSpPr>
        <p:spPr>
          <a:xfrm flipV="1">
            <a:off x="5635416" y="2323378"/>
            <a:ext cx="2148986" cy="961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641510" y="5011511"/>
            <a:ext cx="2775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MOFFEET FIELD </a:t>
            </a:r>
            <a:r>
              <a:rPr lang="en-US" sz="800" strike="sngStrike" dirty="0"/>
              <a:t>yang/</a:t>
            </a:r>
            <a:r>
              <a:rPr lang="en-US" dirty="0" err="1"/>
              <a:t>LARRY.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535467" y="3559548"/>
            <a:ext cx="3035000" cy="1744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687867" y="3711948"/>
            <a:ext cx="3035000" cy="1744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840267" y="3864348"/>
            <a:ext cx="3035000" cy="1744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992667" y="4016748"/>
            <a:ext cx="3035000" cy="1744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8028732" y="4016748"/>
            <a:ext cx="225842" cy="168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endCxn id="36" idx="1"/>
          </p:cNvCxnSpPr>
          <p:nvPr/>
        </p:nvCxnSpPr>
        <p:spPr>
          <a:xfrm>
            <a:off x="5383067" y="3607605"/>
            <a:ext cx="2678739" cy="433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185299" y="4220389"/>
            <a:ext cx="2437321" cy="10226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740" y="4282302"/>
            <a:ext cx="283317" cy="289698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6176210" y="3964405"/>
            <a:ext cx="546226" cy="9123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27667" y="2757450"/>
            <a:ext cx="170912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VIRIGINA</a:t>
            </a:r>
          </a:p>
          <a:p>
            <a:r>
              <a:rPr lang="en-US" dirty="0"/>
              <a:t>	shift</a:t>
            </a:r>
          </a:p>
          <a:p>
            <a:r>
              <a:rPr lang="en-US" dirty="0"/>
              <a:t>platform</a:t>
            </a:r>
          </a:p>
          <a:p>
            <a:r>
              <a:rPr lang="en-US" dirty="0" err="1"/>
              <a:t>nonPolcieRTA</a:t>
            </a:r>
            <a:endParaRPr lang="en-US" dirty="0"/>
          </a:p>
          <a:p>
            <a:r>
              <a:rPr lang="en-US" dirty="0"/>
              <a:t>!AVAILABILITY</a:t>
            </a:r>
          </a:p>
          <a:p>
            <a:endParaRPr lang="en-US" dirty="0"/>
          </a:p>
          <a:p>
            <a:r>
              <a:rPr lang="en-US" dirty="0"/>
              <a:t>CHART</a:t>
            </a:r>
          </a:p>
          <a:p>
            <a:r>
              <a:rPr lang="en-US" dirty="0"/>
              <a:t>INTERUPTS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175558" y="6121054"/>
            <a:ext cx="693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transaction for VIRIGNA.MARY to POLCIE VIRINGA, Police </a:t>
            </a:r>
            <a:r>
              <a:rPr lang="en-US" dirty="0" err="1"/>
              <a:t>Seucirty</a:t>
            </a:r>
            <a:r>
              <a:rPr lang="en-US" dirty="0"/>
              <a:t>, …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1438377" y="2323378"/>
            <a:ext cx="10015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361187" y="6710894"/>
            <a:ext cx="10015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361186" y="2384694"/>
            <a:ext cx="10177097" cy="42106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466034" y="1506206"/>
            <a:ext cx="1228162" cy="462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550255" y="9482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187959" y="1506206"/>
            <a:ext cx="602316" cy="245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514635" y="1152535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SQ.SAM.VIRIGNA</a:t>
            </a:r>
          </a:p>
        </p:txBody>
      </p:sp>
    </p:spTree>
    <p:extLst>
      <p:ext uri="{BB962C8B-B14F-4D97-AF65-F5344CB8AC3E}">
        <p14:creationId xmlns:p14="http://schemas.microsoft.com/office/powerpoint/2010/main" val="2319590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/>
          <p:cNvSpPr/>
          <p:nvPr/>
        </p:nvSpPr>
        <p:spPr>
          <a:xfrm>
            <a:off x="6028133" y="1075296"/>
            <a:ext cx="804125" cy="3507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835" y="1941379"/>
            <a:ext cx="2342197" cy="76257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707" y="1941379"/>
            <a:ext cx="1078550" cy="7190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833" y="1941379"/>
            <a:ext cx="679283" cy="776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6600" y="1491916"/>
            <a:ext cx="9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Yale </a:t>
            </a:r>
            <a:r>
              <a:rPr lang="en-US" strike="sngStrike" dirty="0"/>
              <a:t>C++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427621" y="1941379"/>
            <a:ext cx="2669989" cy="592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97610" y="1716648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INTERUPTS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27621" y="1551823"/>
            <a:ext cx="20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PORNOGRAPHY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84814" y="2852363"/>
            <a:ext cx="4019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nonPolcieTRX.nonPoceirRTS</a:t>
            </a:r>
            <a:r>
              <a:rPr lang="en-US" dirty="0"/>
              <a:t>{</a:t>
            </a:r>
          </a:p>
          <a:p>
            <a:r>
              <a:rPr lang="en-US" dirty="0"/>
              <a:t>	</a:t>
            </a:r>
            <a:r>
              <a:rPr lang="en-US" dirty="0" err="1"/>
              <a:t>nonPoliceLaugage.liguits</a:t>
            </a:r>
            <a:r>
              <a:rPr lang="en-US" dirty="0"/>
              <a:t>(</a:t>
            </a:r>
            <a:r>
              <a:rPr lang="en-US" strike="sngStrike" dirty="0"/>
              <a:t>CUM)</a:t>
            </a:r>
          </a:p>
          <a:p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31" y="3998530"/>
            <a:ext cx="1133475" cy="3333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15" y="3998530"/>
            <a:ext cx="533400" cy="20955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5712690" y="3623797"/>
            <a:ext cx="902368" cy="890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7042931" y="3443323"/>
            <a:ext cx="1133475" cy="108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680970" y="3956120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79" y="3831842"/>
            <a:ext cx="1021495" cy="752475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8492299" y="3605818"/>
            <a:ext cx="1133475" cy="108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762099" y="3883828"/>
            <a:ext cx="3957108" cy="6303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7192574" y="3962572"/>
            <a:ext cx="1228162" cy="462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276795" y="34046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914499" y="3962572"/>
            <a:ext cx="602316" cy="245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241175" y="3608901"/>
            <a:ext cx="1778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SQ.SAM.VIRIGNA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30379" y="4306555"/>
            <a:ext cx="21226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I will send my “cum” to </a:t>
            </a:r>
            <a:r>
              <a:rPr lang="en-US" sz="900" strike="sngStrike" dirty="0" err="1"/>
              <a:t>lapcorp</a:t>
            </a:r>
            <a:r>
              <a:rPr lang="en-US" sz="900" strike="sngStrike" dirty="0"/>
              <a:t> for </a:t>
            </a:r>
            <a:r>
              <a:rPr lang="en-US" sz="900" strike="sngStrike" dirty="0" err="1"/>
              <a:t>tesgin</a:t>
            </a:r>
            <a:endParaRPr lang="en-US" sz="900" strike="sngStrike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133877" y="1892942"/>
            <a:ext cx="5602301" cy="8810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7243011" y="1590901"/>
            <a:ext cx="1076680" cy="40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124613" y="1480571"/>
            <a:ext cx="1241558" cy="5625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70494" y="1063424"/>
            <a:ext cx="5664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INTPUT </a:t>
            </a:r>
            <a:r>
              <a:rPr lang="en-US" dirty="0" err="1"/>
              <a:t>bran.lod</a:t>
            </a:r>
            <a:r>
              <a:rPr lang="en-US" dirty="0"/>
              <a:t>  STANORD.YALE. Ivy  WW2,WW1 “Busted”</a:t>
            </a:r>
          </a:p>
          <a:p>
            <a:r>
              <a:rPr lang="en-US" dirty="0"/>
              <a:t>			HARVARD</a:t>
            </a:r>
          </a:p>
        </p:txBody>
      </p:sp>
      <p:sp>
        <p:nvSpPr>
          <p:cNvPr id="71" name="Rectangle 70"/>
          <p:cNvSpPr/>
          <p:nvPr/>
        </p:nvSpPr>
        <p:spPr>
          <a:xfrm>
            <a:off x="6266972" y="1101161"/>
            <a:ext cx="48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Kit</a:t>
            </a:r>
            <a:r>
              <a:rPr lang="en-US" dirty="0"/>
              <a:t> 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8897" y="1683956"/>
            <a:ext cx="1821632" cy="111910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8924884" y="1682934"/>
            <a:ext cx="1230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INTERRUTS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9430469" y="1426076"/>
            <a:ext cx="3118468" cy="1473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0100208" y="1645468"/>
            <a:ext cx="2091791" cy="1458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11219455" y="1206002"/>
            <a:ext cx="1064723" cy="2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609" y="1849941"/>
            <a:ext cx="876300" cy="87630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4527835" y="2085980"/>
            <a:ext cx="2456998" cy="447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368842" y="2085980"/>
            <a:ext cx="794084" cy="243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106905" y="5822281"/>
            <a:ext cx="10112550" cy="97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3061179" y="3021314"/>
            <a:ext cx="13420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1x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2463852" y="3314028"/>
            <a:ext cx="2217118" cy="1017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6" y="5919537"/>
            <a:ext cx="661313" cy="874969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6870032" y="1206002"/>
            <a:ext cx="1496139" cy="2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613232" y="1002654"/>
            <a:ext cx="733926" cy="527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4427621" y="2072407"/>
            <a:ext cx="1979278" cy="461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925965" y="184220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 </a:t>
            </a:r>
            <a:r>
              <a:rPr lang="en-US" sz="800" strike="sngStrike" dirty="0"/>
              <a:t>100m/s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3221707" y="4598594"/>
            <a:ext cx="6719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133877" y="3443323"/>
            <a:ext cx="6719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300257" y="3465407"/>
            <a:ext cx="6769724" cy="10715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023522" y="2368732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Angla.montroing.unversit.classroom</a:t>
            </a:r>
            <a:endParaRPr lang="en-US" sz="800" strike="sngStrike" dirty="0"/>
          </a:p>
          <a:p>
            <a:r>
              <a:rPr lang="en-US" sz="800" dirty="0"/>
              <a:t>.TRANLATER(</a:t>
            </a:r>
            <a:r>
              <a:rPr lang="en-US" sz="800" strike="sngStrike" dirty="0"/>
              <a:t>cum; </a:t>
            </a:r>
            <a:r>
              <a:rPr lang="en-US" sz="800" strike="sngStrike" dirty="0" err="1"/>
              <a:t>erguss</a:t>
            </a:r>
            <a:r>
              <a:rPr lang="en-US" sz="800" strike="sngStrike" dirty="0"/>
              <a:t>, My Cum</a:t>
            </a:r>
            <a:r>
              <a:rPr lang="en-US" sz="800" dirty="0"/>
              <a:t>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094103" y="2418011"/>
            <a:ext cx="1623255" cy="2944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flipH="1" flipV="1">
            <a:off x="7276795" y="1795400"/>
            <a:ext cx="42941" cy="926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3531660" y="502577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1x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3140112" y="3235686"/>
            <a:ext cx="1308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Brain.Language.Adjumnets</a:t>
            </a:r>
            <a:endParaRPr lang="en-US" sz="800" strike="sngStrike" dirty="0"/>
          </a:p>
        </p:txBody>
      </p:sp>
      <p:sp>
        <p:nvSpPr>
          <p:cNvPr id="110" name="TextBox 109"/>
          <p:cNvSpPr txBox="1"/>
          <p:nvPr/>
        </p:nvSpPr>
        <p:spPr>
          <a:xfrm>
            <a:off x="3093092" y="4317719"/>
            <a:ext cx="13420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1x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615" y="1318635"/>
            <a:ext cx="1401893" cy="771672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135067" y="2081935"/>
            <a:ext cx="2515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!LEVEL.NAMECHANGE(</a:t>
            </a:r>
            <a:r>
              <a:rPr lang="en-US" sz="800" strike="sngStrike" dirty="0" err="1"/>
              <a:t>gorhcoeh</a:t>
            </a:r>
            <a:r>
              <a:rPr lang="en-US" sz="800" strike="sngStrike" dirty="0"/>
              <a:t>(who is god? free pizza</a:t>
            </a:r>
            <a:r>
              <a:rPr lang="en-US" sz="800" dirty="0"/>
              <a:t>)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463852" y="607594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471706" y="1933863"/>
            <a:ext cx="2426761" cy="7777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958" y="4670381"/>
            <a:ext cx="2057100" cy="1155829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V="1">
            <a:off x="3907924" y="4437349"/>
            <a:ext cx="3525253" cy="1260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506689" y="4567531"/>
            <a:ext cx="2423412" cy="1413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317066" y="5032642"/>
            <a:ext cx="19623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Gary(cum):ID VP GEMRANY,C++ </a:t>
            </a:r>
            <a:r>
              <a:rPr lang="en-US" sz="800" strike="sngStrike" dirty="0" err="1"/>
              <a:t>Promming</a:t>
            </a:r>
            <a:endParaRPr lang="en-US" sz="800" strike="sngStrike" dirty="0"/>
          </a:p>
          <a:p>
            <a:r>
              <a:rPr lang="en-US" sz="800" strike="sngStrike" dirty="0"/>
              <a:t>Bruch(Barf)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421" y="4577190"/>
            <a:ext cx="2057100" cy="1371600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9534360" y="4608523"/>
            <a:ext cx="94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!PAUL </a:t>
            </a:r>
            <a:r>
              <a:rPr lang="en-US" strike="sngStrike" dirty="0"/>
              <a:t>Jr</a:t>
            </a:r>
          </a:p>
        </p:txBody>
      </p:sp>
      <p:cxnSp>
        <p:nvCxnSpPr>
          <p:cNvPr id="121" name="Straight Connector 120"/>
          <p:cNvCxnSpPr>
            <a:endCxn id="120" idx="1"/>
          </p:cNvCxnSpPr>
          <p:nvPr/>
        </p:nvCxnSpPr>
        <p:spPr>
          <a:xfrm flipV="1">
            <a:off x="6784972" y="4793189"/>
            <a:ext cx="2749388" cy="115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972413" y="4535572"/>
            <a:ext cx="2423412" cy="1413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9443924" y="4629657"/>
            <a:ext cx="1422465" cy="12399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5308810" y="4795978"/>
            <a:ext cx="4019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nonPoliceLaugage.liguits</a:t>
            </a:r>
            <a:r>
              <a:rPr lang="en-US" dirty="0"/>
              <a:t>(</a:t>
            </a:r>
            <a:r>
              <a:rPr lang="en-US" strike="sngStrike" dirty="0"/>
              <a:t>CUM)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85800" y="3589273"/>
            <a:ext cx="1575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Saint Francisco</a:t>
            </a:r>
          </a:p>
          <a:p>
            <a:r>
              <a:rPr lang="en-US" dirty="0" err="1"/>
              <a:t>Petersson</a:t>
            </a:r>
            <a:endParaRPr lang="en-US" dirty="0"/>
          </a:p>
          <a:p>
            <a:r>
              <a:rPr lang="en-US" dirty="0"/>
              <a:t>Meiers</a:t>
            </a:r>
          </a:p>
          <a:p>
            <a:r>
              <a:rPr lang="en-US" dirty="0"/>
              <a:t>KING</a:t>
            </a:r>
          </a:p>
        </p:txBody>
      </p:sp>
      <p:cxnSp>
        <p:nvCxnSpPr>
          <p:cNvPr id="126" name="Straight Arrow Connector 125"/>
          <p:cNvCxnSpPr/>
          <p:nvPr/>
        </p:nvCxnSpPr>
        <p:spPr>
          <a:xfrm flipH="1" flipV="1">
            <a:off x="1428017" y="4304646"/>
            <a:ext cx="6836135" cy="575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>
            <a:off x="1287160" y="2492361"/>
            <a:ext cx="2291180" cy="2129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 flipH="1" flipV="1">
            <a:off x="1733566" y="4059260"/>
            <a:ext cx="4185605" cy="873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61076" y="3917690"/>
            <a:ext cx="1514962" cy="8077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934094" y="3582676"/>
            <a:ext cx="902710" cy="1046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0" y="3293705"/>
            <a:ext cx="212727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PETER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0507" y="3663036"/>
            <a:ext cx="2147306" cy="10326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934094" y="3663036"/>
            <a:ext cx="620582" cy="422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192570" y="4639670"/>
            <a:ext cx="1021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0.0001</a:t>
            </a:r>
            <a:r>
              <a:rPr lang="en-US" sz="800" strike="sngStrike" dirty="0"/>
              <a:t> fine </a:t>
            </a:r>
            <a:r>
              <a:rPr lang="en-US" sz="800" dirty="0" err="1"/>
              <a:t>fbi:wmd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73601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63" y="1034717"/>
            <a:ext cx="639557" cy="46446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79094" y="1034717"/>
            <a:ext cx="1491916" cy="4644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325162" y="1034717"/>
            <a:ext cx="1108157" cy="6804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179094" y="1840832"/>
            <a:ext cx="10226842" cy="2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6" y="5919537"/>
            <a:ext cx="661313" cy="87496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63852" y="607594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179094" y="5688179"/>
            <a:ext cx="10226842" cy="2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1972711"/>
            <a:ext cx="4998620" cy="137487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73978" y="3449297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Rubel</a:t>
            </a:r>
            <a:r>
              <a:rPr lang="en-US" strike="sngStrike" dirty="0"/>
              <a:t> </a:t>
            </a:r>
            <a:r>
              <a:rPr lang="en-US" dirty="0"/>
              <a:t>Port:443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12171" y="3037371"/>
            <a:ext cx="24801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HOMCEI:IS-A-BELL</a:t>
            </a:r>
            <a:r>
              <a:rPr lang="en-US" sz="800" strike="sngStrike" dirty="0"/>
              <a:t>(soviet union)</a:t>
            </a:r>
          </a:p>
          <a:p>
            <a:r>
              <a:rPr lang="en-US" sz="800" strike="sngStrike" dirty="0" err="1"/>
              <a:t>Gorbahcev</a:t>
            </a:r>
            <a:r>
              <a:rPr lang="en-US" sz="800" strike="sngStrike" dirty="0"/>
              <a:t>(soviet union)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584574" y="3355674"/>
            <a:ext cx="1832286" cy="6665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53063" y="4969042"/>
            <a:ext cx="2991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 BANK PROJECT: </a:t>
            </a:r>
            <a:r>
              <a:rPr lang="en-US" sz="900" strike="sngStrike" dirty="0"/>
              <a:t>riche rich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62089" y="4024047"/>
            <a:ext cx="35879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PRESIDENT:JFK(!AVABILITY)</a:t>
            </a:r>
          </a:p>
          <a:p>
            <a:r>
              <a:rPr lang="en-US" dirty="0"/>
              <a:t>ACH: </a:t>
            </a:r>
            <a:r>
              <a:rPr lang="en-US" dirty="0" err="1"/>
              <a:t>Apple.touch.reenstampstouch</a:t>
            </a:r>
            <a:endParaRPr lang="en-US" dirty="0"/>
          </a:p>
          <a:p>
            <a:r>
              <a:rPr lang="en-US" dirty="0"/>
              <a:t>ACH: </a:t>
            </a:r>
            <a:r>
              <a:rPr lang="en-US" dirty="0" err="1"/>
              <a:t>dttc</a:t>
            </a:r>
            <a:endParaRPr lang="en-US" dirty="0"/>
          </a:p>
          <a:p>
            <a:r>
              <a:rPr lang="en-US" dirty="0"/>
              <a:t>   ACH: flock(</a:t>
            </a:r>
            <a:r>
              <a:rPr lang="en-US" dirty="0" err="1"/>
              <a:t>charli</a:t>
            </a:r>
            <a:r>
              <a:rPr lang="en-US" dirty="0"/>
              <a:t> </a:t>
            </a:r>
            <a:r>
              <a:rPr lang="en-US" dirty="0" err="1"/>
              <a:t>sharf</a:t>
            </a:r>
            <a:r>
              <a:rPr lang="en-US" dirty="0"/>
              <a:t>) Wells </a:t>
            </a:r>
            <a:r>
              <a:rPr lang="en-US" dirty="0" err="1"/>
              <a:t>fargo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jp</a:t>
            </a:r>
            <a:r>
              <a:rPr lang="en-US" dirty="0"/>
              <a:t> </a:t>
            </a:r>
            <a:r>
              <a:rPr lang="en-US" dirty="0" err="1"/>
              <a:t>morgan</a:t>
            </a:r>
            <a:endParaRPr lang="en-US" dirty="0"/>
          </a:p>
          <a:p>
            <a:r>
              <a:rPr lang="en-US" dirty="0"/>
              <a:t>ACH:PAYMENTS</a:t>
            </a:r>
          </a:p>
          <a:p>
            <a:r>
              <a:rPr lang="en-US" dirty="0"/>
              <a:t>ACH:INTRNET PAYMENS</a:t>
            </a:r>
          </a:p>
          <a:p>
            <a:r>
              <a:rPr lang="en-US" dirty="0"/>
              <a:t>PRESIDENT:JFK(!AVABILITY)</a:t>
            </a:r>
          </a:p>
          <a:p>
            <a:r>
              <a:rPr lang="en-US" dirty="0"/>
              <a:t> SALES: HOMCE:BILL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177672" y="6245029"/>
            <a:ext cx="381836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!n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9177672" y="6245029"/>
            <a:ext cx="507749" cy="3643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8416860" y="2827421"/>
            <a:ext cx="760812" cy="456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92337" y="271642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Bpm[]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773644" y="412408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561181" y="3695872"/>
            <a:ext cx="55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DOJ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322095" y="4019056"/>
            <a:ext cx="133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/>
              <a:t>net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652357" y="4274847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HOMCE:LUX</a:t>
            </a:r>
          </a:p>
          <a:p>
            <a:r>
              <a:rPr lang="en-US" dirty="0"/>
              <a:t>HOMCEI:IS-A-BELL</a:t>
            </a:r>
            <a:r>
              <a:rPr lang="en-US" sz="800" strike="sngStrike" dirty="0"/>
              <a:t>(soviet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3284621" y="4065204"/>
            <a:ext cx="1191126" cy="243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569979" y="4210323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Top 10 communist goals nick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95942" y="4058616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2009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152274" y="4065204"/>
            <a:ext cx="592690" cy="243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14924" y="3890862"/>
            <a:ext cx="1196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Bpm[].IBM.</a:t>
            </a:r>
            <a:r>
              <a:rPr lang="en-US" sz="1200" dirty="0"/>
              <a:t>VIRIGNA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15421" y="4331825"/>
            <a:ext cx="15456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IMPORT </a:t>
            </a:r>
            <a:r>
              <a:rPr lang="en-US" sz="1000" dirty="0" err="1"/>
              <a:t>VIRGINIA.St</a:t>
            </a:r>
            <a:r>
              <a:rPr lang="en-US" sz="1000" dirty="0"/>
              <a:t>. Nick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548150" y="3941555"/>
            <a:ext cx="1512887" cy="4359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784259" y="4372062"/>
            <a:ext cx="3120342" cy="9003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230885" y="1948287"/>
            <a:ext cx="10368216" cy="37349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561181" y="6245029"/>
            <a:ext cx="133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INTEUPT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561181" y="6488668"/>
            <a:ext cx="286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SECTRARY OF STATE.VIRGINA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085890" y="6467386"/>
            <a:ext cx="14622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Drako</a:t>
            </a:r>
            <a:r>
              <a:rPr lang="en-US" sz="800" strike="sngStrike" dirty="0"/>
              <a:t>/300/movie</a:t>
            </a:r>
          </a:p>
          <a:p>
            <a:r>
              <a:rPr lang="en-US" dirty="0"/>
              <a:t>VP GERMANY</a:t>
            </a:r>
          </a:p>
        </p:txBody>
      </p:sp>
    </p:spTree>
    <p:extLst>
      <p:ext uri="{BB962C8B-B14F-4D97-AF65-F5344CB8AC3E}">
        <p14:creationId xmlns:p14="http://schemas.microsoft.com/office/powerpoint/2010/main" val="2858471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4" y="977947"/>
            <a:ext cx="3266107" cy="18371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820" y="2574801"/>
            <a:ext cx="1135194" cy="9300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67" y="2401666"/>
            <a:ext cx="1276350" cy="1276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867" y="3913635"/>
            <a:ext cx="1276350" cy="1276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121" y="5425604"/>
            <a:ext cx="1276350" cy="12763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57011" y="2327307"/>
            <a:ext cx="1515978" cy="143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143" y="3965250"/>
            <a:ext cx="1069403" cy="106940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888428" y="3678016"/>
            <a:ext cx="1515978" cy="1438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957011" y="2531052"/>
            <a:ext cx="1447395" cy="11469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078820" y="3913635"/>
            <a:ext cx="1447395" cy="11469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978467" y="165976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0" i="0" dirty="0">
                <a:solidFill>
                  <a:srgbClr val="333333"/>
                </a:solidFill>
                <a:effectLst/>
                <a:latin typeface="HCo Hoefler Text"/>
              </a:rPr>
              <a:t>Fact Sheet: Obama Administration Announces Steps to Strengthen Financial Transparency, and Combat Money Laundering, Corruption, and Tax Evasion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74" y="965623"/>
            <a:ext cx="4210050" cy="100965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5414211" y="4117918"/>
            <a:ext cx="990195" cy="73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60729" y="3913635"/>
            <a:ext cx="31069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1mg </a:t>
            </a:r>
            <a:r>
              <a:rPr lang="en-US" strike="sngStrike" dirty="0" err="1"/>
              <a:t>Lithuth</a:t>
            </a:r>
            <a:endParaRPr lang="en-US" strike="sngStrike" dirty="0"/>
          </a:p>
          <a:p>
            <a:r>
              <a:rPr lang="en-US" sz="800" dirty="0"/>
              <a:t>0.10 !HOMICIDE:JESUS(</a:t>
            </a:r>
            <a:r>
              <a:rPr lang="en-US" sz="800" dirty="0" err="1"/>
              <a:t>nees,nirvana</a:t>
            </a:r>
            <a:r>
              <a:rPr lang="en-US" sz="800" dirty="0"/>
              <a:t>).</a:t>
            </a:r>
            <a:r>
              <a:rPr lang="en-US" sz="800" dirty="0" err="1"/>
              <a:t>IPX.VIRIGNA.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(who is god?)</a:t>
            </a:r>
          </a:p>
        </p:txBody>
      </p:sp>
      <p:sp>
        <p:nvSpPr>
          <p:cNvPr id="4" name="Rectangle 3"/>
          <p:cNvSpPr/>
          <p:nvPr/>
        </p:nvSpPr>
        <p:spPr>
          <a:xfrm>
            <a:off x="5414211" y="1123064"/>
            <a:ext cx="346902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!PAUL: Barack Obama Thanksgiving</a:t>
            </a:r>
          </a:p>
          <a:p>
            <a:r>
              <a:rPr lang="en-US" sz="800" strike="sngStrike" dirty="0"/>
              <a:t>Really not </a:t>
            </a:r>
            <a:r>
              <a:rPr lang="en-US" sz="800" strike="sngStrike" dirty="0" err="1"/>
              <a:t>paul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7950" y="5059872"/>
            <a:ext cx="2755288" cy="15514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14211" y="5736619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517544" y="5736619"/>
            <a:ext cx="17168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95051" y="4228644"/>
            <a:ext cx="3017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ATOMCLOCI(CPVA)</a:t>
            </a:r>
          </a:p>
          <a:p>
            <a:r>
              <a:rPr lang="en-US" strike="sngStrike" dirty="0"/>
              <a:t>w/o</a:t>
            </a:r>
            <a:r>
              <a:rPr lang="en-US" dirty="0"/>
              <a:t> ATOMBOMB(</a:t>
            </a:r>
            <a:r>
              <a:rPr lang="en-US" dirty="0" err="1"/>
              <a:t>HAHN,</a:t>
            </a:r>
            <a:r>
              <a:rPr lang="en-US" sz="800" strike="sngStrike" dirty="0" err="1"/>
              <a:t>angalge.flea</a:t>
            </a:r>
            <a:r>
              <a:rPr lang="en-US" sz="800" strike="sngStrike" dirty="0"/>
              <a:t>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3852" y="2345113"/>
            <a:ext cx="353818" cy="34761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9095874" y="2327307"/>
            <a:ext cx="866273" cy="3654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9313852" y="2324273"/>
            <a:ext cx="463776" cy="3030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67125" y="2599257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HOMCE:LUX:LUXEMBURHG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740" y="2935405"/>
            <a:ext cx="848060" cy="34891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9359668" y="2891247"/>
            <a:ext cx="866273" cy="3654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9477157" y="2970524"/>
            <a:ext cx="866273" cy="3654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9477156" y="2861207"/>
            <a:ext cx="916643" cy="4990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67185" y="3123484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 </a:t>
            </a:r>
            <a:r>
              <a:rPr lang="en-US" sz="800" strike="sngStrike" dirty="0"/>
              <a:t>for </a:t>
            </a:r>
            <a:r>
              <a:rPr lang="en-US" sz="800" strike="sngStrike" dirty="0" err="1"/>
              <a:t>Fiance</a:t>
            </a:r>
            <a:r>
              <a:rPr lang="en-US" sz="800" strike="sngStrike" dirty="0"/>
              <a:t> </a:t>
            </a:r>
          </a:p>
          <a:p>
            <a:r>
              <a:rPr lang="en-US" sz="800" strike="sngStrike" dirty="0"/>
              <a:t>(Green Ireland Google</a:t>
            </a:r>
            <a:r>
              <a:rPr lang="en-US" sz="800" dirty="0"/>
              <a:t>/HOCEMI:LUX:COURTY(LUMBURG)</a:t>
            </a:r>
          </a:p>
          <a:p>
            <a:r>
              <a:rPr lang="en-US" sz="800" dirty="0"/>
              <a:t>OBAMA FINANCL FRAUD ACT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198602" y="2324273"/>
            <a:ext cx="2625693" cy="12979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18609" y="4228644"/>
            <a:ext cx="2625693" cy="12979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22760" y="3965250"/>
            <a:ext cx="3781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google </a:t>
            </a:r>
            <a:r>
              <a:rPr lang="en-US" strike="sngStrike" dirty="0" err="1"/>
              <a:t>eric</a:t>
            </a:r>
            <a:r>
              <a:rPr lang="en-US" strike="sngStrike" dirty="0"/>
              <a:t> </a:t>
            </a:r>
            <a:r>
              <a:rPr lang="en-US" strike="sngStrike" dirty="0" err="1"/>
              <a:t>scmitd</a:t>
            </a:r>
            <a:r>
              <a:rPr lang="en-US" strike="sngStrike" dirty="0"/>
              <a:t> vacation</a:t>
            </a:r>
          </a:p>
          <a:p>
            <a:r>
              <a:rPr lang="en-US" dirty="0"/>
              <a:t>2014 CPVA,</a:t>
            </a:r>
          </a:p>
          <a:p>
            <a:r>
              <a:rPr lang="en-US" dirty="0"/>
              <a:t>1994 SQ.AIFIRL.COLEMAN</a:t>
            </a:r>
          </a:p>
          <a:p>
            <a:r>
              <a:rPr lang="en-US" dirty="0"/>
              <a:t>FORT WORHT </a:t>
            </a:r>
            <a:r>
              <a:rPr lang="en-US" strike="sngStrike" dirty="0"/>
              <a:t>vacation priest </a:t>
            </a:r>
            <a:r>
              <a:rPr lang="en-US" dirty="0"/>
              <a:t>SEARCH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671506" y="3743518"/>
            <a:ext cx="123835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EVIDNECE: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9667670" y="3689385"/>
            <a:ext cx="4237023" cy="1500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346690" y="3372132"/>
            <a:ext cx="1541189" cy="328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51955" y="3693832"/>
            <a:ext cx="1669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LEVE: </a:t>
            </a:r>
            <a:r>
              <a:rPr lang="en-US" sz="800" dirty="0" err="1"/>
              <a:t>nonPocioHomce</a:t>
            </a:r>
            <a:r>
              <a:rPr lang="en-US" sz="800" dirty="0"/>
              <a:t>(</a:t>
            </a:r>
            <a:r>
              <a:rPr lang="en-US" sz="800" strike="sngStrike" dirty="0"/>
              <a:t>mafia</a:t>
            </a:r>
            <a:r>
              <a:rPr lang="en-US" sz="800" dirty="0"/>
              <a:t>).POPE</a:t>
            </a:r>
          </a:p>
          <a:p>
            <a:r>
              <a:rPr lang="en-US" sz="800" dirty="0" err="1"/>
              <a:t>Vacatoin</a:t>
            </a:r>
            <a:r>
              <a:rPr lang="en-US" sz="800" dirty="0"/>
              <a:t> PREIST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377716" y="3703234"/>
            <a:ext cx="1510164" cy="2991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08744" y="3695248"/>
            <a:ext cx="16530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01. </a:t>
            </a:r>
            <a:r>
              <a:rPr lang="en-US" sz="800" strike="sngStrike" dirty="0"/>
              <a:t>Backup</a:t>
            </a:r>
            <a:r>
              <a:rPr lang="en-US" sz="800" dirty="0"/>
              <a:t> !AVABILITY:!HOCM:BILL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353741" y="3692857"/>
            <a:ext cx="1510164" cy="2991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710099" y="3335941"/>
            <a:ext cx="2457026" cy="2727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33173" y="2998184"/>
            <a:ext cx="120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BofA</a:t>
            </a:r>
            <a:r>
              <a:rPr lang="en-US" dirty="0"/>
              <a:t>; ACH </a:t>
            </a:r>
          </a:p>
        </p:txBody>
      </p:sp>
      <p:cxnSp>
        <p:nvCxnSpPr>
          <p:cNvPr id="53" name="Straight Connector 52"/>
          <p:cNvCxnSpPr>
            <a:endCxn id="51" idx="2"/>
          </p:cNvCxnSpPr>
          <p:nvPr/>
        </p:nvCxnSpPr>
        <p:spPr>
          <a:xfrm>
            <a:off x="5233173" y="3046595"/>
            <a:ext cx="601255" cy="320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787646" y="4548309"/>
            <a:ext cx="272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ACH </a:t>
            </a:r>
            <a:r>
              <a:rPr lang="en-US" sz="800" strike="sngStrike" dirty="0"/>
              <a:t>Walmart </a:t>
            </a:r>
            <a:r>
              <a:rPr lang="en-US" sz="800" strike="sngStrike" dirty="0" err="1"/>
              <a:t>apple.touch.grenspe.employe.will.chang</a:t>
            </a:r>
            <a:endParaRPr lang="en-US" sz="800" strike="sngStrike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4812" y="877252"/>
            <a:ext cx="12117188" cy="59807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2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117465" y="2345712"/>
            <a:ext cx="652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  <a:p>
            <a:r>
              <a:rPr lang="en-US" dirty="0"/>
              <a:t>And</a:t>
            </a:r>
          </a:p>
          <a:p>
            <a:r>
              <a:rPr lang="en-US" dirty="0"/>
              <a:t>2010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2838" y="2011003"/>
            <a:ext cx="845681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 25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95" y="1396492"/>
            <a:ext cx="660616" cy="4727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33364" y="1093518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365 !G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396977" y="1156595"/>
            <a:ext cx="1540702" cy="1384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29" y="930108"/>
            <a:ext cx="876300" cy="8763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3597395" y="1451414"/>
            <a:ext cx="926925" cy="4178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611497"/>
            <a:ext cx="955892" cy="95589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573087" y="1276318"/>
            <a:ext cx="736197" cy="738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84841" y="1168596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killer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28302" y="820097"/>
            <a:ext cx="1874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!G.HOMICIDE:LUX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41" y="2619048"/>
            <a:ext cx="1602102" cy="8971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45" y="2611497"/>
            <a:ext cx="1395725" cy="9137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5377" y="3458993"/>
            <a:ext cx="181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1994 The google </a:t>
            </a:r>
            <a:r>
              <a:rPr lang="en-US" sz="800" strike="sngStrike" dirty="0" err="1"/>
              <a:t>serch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stort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attments</a:t>
            </a:r>
            <a:r>
              <a:rPr lang="en-US" sz="800" strike="sngStrike" dirty="0"/>
              <a:t> for story 1 and 2 live killer on screen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715377" y="2541179"/>
            <a:ext cx="1681600" cy="1379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1735859" y="2560935"/>
            <a:ext cx="1697019" cy="13399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058433" y="2417523"/>
            <a:ext cx="1701510" cy="1302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22532" y="3534160"/>
            <a:ext cx="1737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Hello Jason welcome to HOMCIE:LUX </a:t>
            </a:r>
            <a:r>
              <a:rPr lang="en-US" sz="800" dirty="0" err="1"/>
              <a:t>wolfgun</a:t>
            </a:r>
            <a:r>
              <a:rPr lang="en-US" sz="800" dirty="0"/>
              <a:t> lux house it </a:t>
            </a:r>
            <a:r>
              <a:rPr lang="en-US" sz="800" dirty="0" err="1"/>
              <a:t>Damiler</a:t>
            </a:r>
            <a:r>
              <a:rPr lang="en-US" sz="800" dirty="0"/>
              <a:t> Ag CEO and </a:t>
            </a:r>
            <a:r>
              <a:rPr lang="en-US" sz="800" dirty="0" err="1"/>
              <a:t>chairment</a:t>
            </a:r>
            <a:r>
              <a:rPr lang="en-US" sz="800" dirty="0"/>
              <a:t>. The next picture is not </a:t>
            </a:r>
            <a:r>
              <a:rPr lang="en-US" sz="800" dirty="0" err="1"/>
              <a:t>Wolfgan</a:t>
            </a:r>
            <a:r>
              <a:rPr lang="en-US" sz="800" dirty="0"/>
              <a:t> </a:t>
            </a:r>
            <a:r>
              <a:rPr lang="en-US" sz="800" dirty="0" err="1"/>
              <a:t>Majsecki</a:t>
            </a:r>
            <a:r>
              <a:rPr lang="en-US" sz="800" dirty="0"/>
              <a:t> although </a:t>
            </a:r>
            <a:r>
              <a:rPr lang="en-US" sz="800" dirty="0" err="1"/>
              <a:t>siumuat</a:t>
            </a:r>
            <a:r>
              <a:rPr lang="en-US" sz="800" dirty="0"/>
              <a:t> the </a:t>
            </a:r>
            <a:r>
              <a:rPr lang="en-US" sz="800" dirty="0" err="1"/>
              <a:t>rmote</a:t>
            </a:r>
            <a:r>
              <a:rPr lang="en-US" sz="800" dirty="0"/>
              <a:t> manage killer, </a:t>
            </a:r>
            <a:r>
              <a:rPr lang="en-US" sz="800" dirty="0" err="1"/>
              <a:t>kischbuacm</a:t>
            </a:r>
            <a:r>
              <a:rPr lang="en-US" sz="800" dirty="0"/>
              <a:t>(</a:t>
            </a:r>
            <a:r>
              <a:rPr lang="en-US" sz="800" dirty="0" err="1"/>
              <a:t>trnal</a:t>
            </a:r>
            <a:r>
              <a:rPr lang="en-US" sz="800" dirty="0"/>
              <a:t>) </a:t>
            </a:r>
            <a:r>
              <a:rPr lang="en-US" sz="800" dirty="0" err="1"/>
              <a:t>cherytre</a:t>
            </a:r>
            <a:r>
              <a:rPr lang="en-US" sz="800" dirty="0"/>
              <a:t> who </a:t>
            </a:r>
            <a:r>
              <a:rPr lang="en-US" sz="800" dirty="0" err="1"/>
              <a:t>uscree</a:t>
            </a:r>
            <a:r>
              <a:rPr lang="en-US" sz="800" dirty="0"/>
              <a:t> the tire </a:t>
            </a:r>
            <a:r>
              <a:rPr lang="en-US" sz="800" dirty="0" err="1"/>
              <a:t>tire</a:t>
            </a:r>
            <a:r>
              <a:rPr lang="en-US" sz="800" dirty="0"/>
              <a:t> for HOMICIDE:LUX with IPX HOCMI:IS-A-ABELL(soviet union) </a:t>
            </a:r>
            <a:r>
              <a:rPr lang="en-US" sz="800" dirty="0" err="1"/>
              <a:t>Peagon</a:t>
            </a:r>
            <a:r>
              <a:rPr lang="en-US" sz="800" dirty="0"/>
              <a:t> fest, killing a </a:t>
            </a:r>
            <a:r>
              <a:rPr lang="en-US" sz="800" dirty="0" err="1"/>
              <a:t>tukery</a:t>
            </a:r>
            <a:r>
              <a:rPr lang="en-US" sz="800" dirty="0"/>
              <a:t> JFK(TURKEY) and </a:t>
            </a:r>
            <a:r>
              <a:rPr lang="en-US" sz="800" dirty="0" err="1"/>
              <a:t>atemtns</a:t>
            </a:r>
            <a:r>
              <a:rPr lang="en-US" sz="800" dirty="0"/>
              <a:t> to HOMICIDE:KYSTAL for WWI attachments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99276" y="3535006"/>
            <a:ext cx="132452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Hello Jason it is 1994 I have this </a:t>
            </a:r>
            <a:r>
              <a:rPr lang="en-US" sz="800" dirty="0" err="1"/>
              <a:t>wrence</a:t>
            </a:r>
            <a:r>
              <a:rPr lang="en-US" sz="800" dirty="0"/>
              <a:t> HOCIME:LUX </a:t>
            </a:r>
            <a:r>
              <a:rPr lang="en-US" sz="800" dirty="0" err="1"/>
              <a:t>wolfgang</a:t>
            </a:r>
            <a:r>
              <a:rPr lang="en-US" sz="800" dirty="0"/>
              <a:t> lux and </a:t>
            </a:r>
            <a:r>
              <a:rPr lang="en-US" sz="800" dirty="0" err="1"/>
              <a:t>Bejamin</a:t>
            </a:r>
            <a:r>
              <a:rPr lang="en-US" sz="800" dirty="0"/>
              <a:t> LUX moved to HOICME:LUX:COINTOWN away from </a:t>
            </a:r>
            <a:r>
              <a:rPr lang="en-US" sz="800" dirty="0" err="1"/>
              <a:t>linkheim</a:t>
            </a:r>
            <a:r>
              <a:rPr lang="en-US" sz="800" dirty="0"/>
              <a:t> MLK(</a:t>
            </a:r>
            <a:r>
              <a:rPr lang="en-US" sz="800" dirty="0" err="1"/>
              <a:t>metz</a:t>
            </a:r>
            <a:r>
              <a:rPr lang="en-US" sz="800" dirty="0"/>
              <a:t>) and </a:t>
            </a:r>
            <a:r>
              <a:rPr lang="en-US" sz="800" dirty="0" err="1"/>
              <a:t>breakfat</a:t>
            </a:r>
            <a:r>
              <a:rPr lang="en-US" sz="800" dirty="0"/>
              <a:t> club(</a:t>
            </a:r>
            <a:r>
              <a:rPr lang="en-US" sz="800" dirty="0" err="1"/>
              <a:t>Kartrell</a:t>
            </a:r>
            <a:r>
              <a:rPr lang="en-US" sz="800" dirty="0"/>
              <a:t>). Wit this </a:t>
            </a:r>
            <a:r>
              <a:rPr lang="en-US" sz="800" dirty="0" err="1"/>
              <a:t>wrendh</a:t>
            </a:r>
            <a:r>
              <a:rPr lang="en-US" sz="800" dirty="0"/>
              <a:t> in 1994 (</a:t>
            </a:r>
            <a:r>
              <a:rPr lang="en-US" sz="800" dirty="0" err="1"/>
              <a:t>wher</a:t>
            </a:r>
            <a:r>
              <a:rPr lang="en-US" sz="800" dirty="0"/>
              <a:t> you </a:t>
            </a:r>
            <a:r>
              <a:rPr lang="en-US" sz="800" dirty="0" err="1"/>
              <a:t>wer</a:t>
            </a:r>
            <a:r>
              <a:rPr lang="en-US" sz="800" dirty="0"/>
              <a:t> looking for a 2 week </a:t>
            </a:r>
            <a:r>
              <a:rPr lang="en-US" sz="800" dirty="0" err="1"/>
              <a:t>intership</a:t>
            </a:r>
            <a:r>
              <a:rPr lang="en-US" sz="800" dirty="0"/>
              <a:t>) I will unscrew the tire at 30% for the car </a:t>
            </a:r>
            <a:r>
              <a:rPr lang="en-US" sz="800" dirty="0" err="1"/>
              <a:t>crach</a:t>
            </a:r>
            <a:r>
              <a:rPr lang="en-US" sz="800" dirty="0"/>
              <a:t> in HOMICE:LUX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6005384" y="3250674"/>
            <a:ext cx="1729946" cy="2198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301" y="1798899"/>
            <a:ext cx="1032840" cy="6761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432901" y="1883223"/>
            <a:ext cx="36776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As you can see here the story </a:t>
            </a:r>
            <a:r>
              <a:rPr lang="en-US" sz="800" dirty="0" err="1"/>
              <a:t>contiono</a:t>
            </a:r>
            <a:r>
              <a:rPr lang="en-US" sz="800" dirty="0"/>
              <a:t> over searches for </a:t>
            </a:r>
          </a:p>
          <a:p>
            <a:r>
              <a:rPr lang="en-US" sz="800" dirty="0" err="1"/>
              <a:t>G.Cherrytree</a:t>
            </a:r>
            <a:r>
              <a:rPr lang="en-US" sz="800" dirty="0"/>
              <a:t> and </a:t>
            </a:r>
            <a:r>
              <a:rPr lang="en-US" sz="800" dirty="0" err="1"/>
              <a:t>Damiler</a:t>
            </a:r>
            <a:r>
              <a:rPr lang="en-US" sz="800" dirty="0"/>
              <a:t> Ag Dr. </a:t>
            </a:r>
            <a:r>
              <a:rPr lang="en-US" sz="800" dirty="0" err="1"/>
              <a:t>Dieterzech</a:t>
            </a:r>
            <a:r>
              <a:rPr lang="en-US" sz="800" dirty="0"/>
              <a:t>. </a:t>
            </a:r>
            <a:r>
              <a:rPr lang="en-US" sz="800" dirty="0" err="1"/>
              <a:t>Lkely</a:t>
            </a:r>
            <a:r>
              <a:rPr lang="en-US" sz="800" dirty="0"/>
              <a:t> they are (killer on screen) be blackmailed also </a:t>
            </a:r>
            <a:r>
              <a:rPr lang="en-US" sz="800" dirty="0" err="1"/>
              <a:t>ith</a:t>
            </a:r>
            <a:r>
              <a:rPr lang="en-US" sz="800" dirty="0"/>
              <a:t> these </a:t>
            </a:r>
            <a:r>
              <a:rPr lang="en-US" sz="800" dirty="0" err="1"/>
              <a:t>stoires</a:t>
            </a:r>
            <a:r>
              <a:rPr lang="en-US" sz="800" dirty="0"/>
              <a:t>. I myself killed HOMIC:ITALEI:20 2010 and HOMCP:LAUNDERMATT:WORKER </a:t>
            </a:r>
            <a:r>
              <a:rPr lang="en-US" sz="800" dirty="0" err="1"/>
              <a:t>althogu</a:t>
            </a:r>
            <a:r>
              <a:rPr lang="en-US" sz="800" dirty="0"/>
              <a:t> </a:t>
            </a:r>
            <a:r>
              <a:rPr lang="en-US" sz="800" dirty="0" err="1"/>
              <a:t>partipcat</a:t>
            </a:r>
            <a:r>
              <a:rPr lang="en-US" sz="800" dirty="0"/>
              <a:t> only </a:t>
            </a:r>
            <a:r>
              <a:rPr lang="en-US" sz="800" dirty="0" err="1"/>
              <a:t>logacll</a:t>
            </a:r>
            <a:r>
              <a:rPr lang="en-US" sz="800" dirty="0"/>
              <a:t> in these HOCIME:LUX and HOCME:IS:A-BELL 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005384" y="1798899"/>
            <a:ext cx="1729946" cy="82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6252554" y="1768544"/>
            <a:ext cx="1180347" cy="7726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6219982" y="2581142"/>
            <a:ext cx="1180347" cy="11390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4093077" y="2619048"/>
            <a:ext cx="1860758" cy="9483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310829" y="2015085"/>
            <a:ext cx="10213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78063" y="1779883"/>
            <a:ext cx="1223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Peagaon</a:t>
            </a:r>
            <a:r>
              <a:rPr lang="en-US" sz="800" strike="sngStrike" dirty="0"/>
              <a:t>,!Jew,!</a:t>
            </a:r>
            <a:r>
              <a:rPr lang="en-US" sz="800" strike="sngStrike" dirty="0" err="1"/>
              <a:t>Genitles</a:t>
            </a:r>
            <a:r>
              <a:rPr lang="en-US" sz="800" strike="sngStrike" dirty="0"/>
              <a:t>.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1310829" y="5449330"/>
            <a:ext cx="102131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1302017" y="2106971"/>
            <a:ext cx="10334661" cy="32644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2265571" y="857113"/>
            <a:ext cx="9371108" cy="11579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91416" y="5675981"/>
            <a:ext cx="621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G.</a:t>
            </a:r>
            <a:r>
              <a:rPr lang="en-US" strike="sngStrike" dirty="0" err="1"/>
              <a:t>roth</a:t>
            </a:r>
            <a:r>
              <a:rPr lang="en-US" strike="sngStrike" dirty="0"/>
              <a:t>.”Thanksgiving”.</a:t>
            </a:r>
            <a:r>
              <a:rPr lang="en-US" dirty="0" err="1"/>
              <a:t>ibm.dmielr.apple.greenstampe.touch</a:t>
            </a:r>
            <a:r>
              <a:rPr lang="en-US" dirty="0"/>
              <a:t> IPX 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63" y="6002038"/>
            <a:ext cx="538061" cy="79735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302017" y="5491315"/>
            <a:ext cx="2344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thanksgiving </a:t>
            </a:r>
            <a:r>
              <a:rPr lang="en-US" strike="sngStrike" dirty="0" err="1"/>
              <a:t>rothschild</a:t>
            </a:r>
            <a:endParaRPr lang="en-US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3615" y="6046997"/>
            <a:ext cx="1344765" cy="8388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098" y="5970231"/>
            <a:ext cx="1287845" cy="85700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964" y="6002941"/>
            <a:ext cx="1116846" cy="797747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1578279" y="6046997"/>
            <a:ext cx="6626269" cy="752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646505" y="5860647"/>
            <a:ext cx="3329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1250056" y="5535847"/>
            <a:ext cx="10334661" cy="13528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35575" y="3819896"/>
            <a:ext cx="613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G.</a:t>
            </a:r>
            <a:r>
              <a:rPr lang="en-US" strike="sngStrike" dirty="0" err="1"/>
              <a:t>roth</a:t>
            </a:r>
            <a:r>
              <a:rPr lang="en-US" strike="sngStrike" dirty="0"/>
              <a:t>.”Thanksgiving”.</a:t>
            </a:r>
            <a:r>
              <a:rPr lang="en-US" dirty="0" err="1"/>
              <a:t>ibm.dmielr.apple.greenstampe.touch</a:t>
            </a:r>
            <a:r>
              <a:rPr lang="en-US" dirty="0"/>
              <a:t> IPX 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67663" y="57342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156444" y="5415789"/>
            <a:ext cx="845681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 25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117363" y="884536"/>
            <a:ext cx="821156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445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76" y="5919537"/>
            <a:ext cx="661313" cy="8749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463852" y="607594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61181" y="6245029"/>
            <a:ext cx="133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INTEUPT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61181" y="6488668"/>
            <a:ext cx="286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SECTRARY OF STATE.VIRGINA</a:t>
            </a:r>
          </a:p>
        </p:txBody>
      </p:sp>
      <p:sp>
        <p:nvSpPr>
          <p:cNvPr id="3" name="Rectangle 2"/>
          <p:cNvSpPr/>
          <p:nvPr/>
        </p:nvSpPr>
        <p:spPr>
          <a:xfrm>
            <a:off x="2572011" y="12326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https://history.state.gov/milestones/1989-1992/breakup-yugoslavia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572011" y="1879030"/>
            <a:ext cx="4412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Source Sans Pro"/>
              </a:rPr>
              <a:t>The Breakup of Yugoslavia, 1990–1992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567800" y="1302524"/>
            <a:ext cx="5837163" cy="945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11036" y="839340"/>
            <a:ext cx="179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ALEN and </a:t>
            </a:r>
            <a:r>
              <a:rPr lang="en-US" strike="sngStrike" dirty="0"/>
              <a:t>DRAKO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606013" y="2455536"/>
            <a:ext cx="417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SexAbuse</a:t>
            </a:r>
            <a:r>
              <a:rPr lang="en-US" strike="sngStrike" dirty="0"/>
              <a:t>:</a:t>
            </a:r>
            <a:r>
              <a:rPr lang="en-US" dirty="0"/>
              <a:t> </a:t>
            </a:r>
            <a:r>
              <a:rPr lang="en-US" strike="sngStrike" dirty="0" err="1"/>
              <a:t>alen</a:t>
            </a:r>
            <a:r>
              <a:rPr lang="en-US" strike="sngStrike" dirty="0"/>
              <a:t> movie </a:t>
            </a:r>
            <a:r>
              <a:rPr lang="en-US" strike="sngStrike" dirty="0" err="1"/>
              <a:t>director.agg.</a:t>
            </a:r>
            <a:r>
              <a:rPr lang="en-US" dirty="0" err="1"/>
              <a:t>KING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463852" y="2423664"/>
            <a:ext cx="5837163" cy="4012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60" y="3175894"/>
            <a:ext cx="651320" cy="61466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2754156" y="2993721"/>
            <a:ext cx="1229121" cy="1027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276828" y="3219778"/>
            <a:ext cx="460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GREENSPAN.</a:t>
            </a:r>
            <a:r>
              <a:rPr lang="en-US" strike="sngStrike" dirty="0" err="1"/>
              <a:t>marx.St</a:t>
            </a:r>
            <a:r>
              <a:rPr lang="en-US" strike="sngStrike" dirty="0"/>
              <a:t> </a:t>
            </a:r>
            <a:r>
              <a:rPr lang="en-US" strike="sngStrike" dirty="0" err="1"/>
              <a:t>franci.Gheo</a:t>
            </a:r>
            <a:r>
              <a:rPr lang="en-US" strike="sngStrike" dirty="0"/>
              <a:t>(</a:t>
            </a:r>
            <a:r>
              <a:rPr lang="en-US" strike="sngStrike" dirty="0" err="1"/>
              <a:t>dell.cleint.use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4015884" y="3245058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954455" y="3175894"/>
            <a:ext cx="903561" cy="6146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073282" y="3507288"/>
            <a:ext cx="471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MAINSTREET</a:t>
            </a:r>
            <a:r>
              <a:rPr lang="en-US" strike="sngStrike" dirty="0"/>
              <a:t>(</a:t>
            </a:r>
            <a:r>
              <a:rPr lang="en-US" strike="sngStrike" dirty="0" err="1"/>
              <a:t>chiense</a:t>
            </a:r>
            <a:r>
              <a:rPr lang="en-US" strike="sngStrike" dirty="0"/>
              <a:t> </a:t>
            </a:r>
            <a:r>
              <a:rPr lang="en-US" strike="sngStrike" dirty="0" err="1"/>
              <a:t>theater,cockcage</a:t>
            </a:r>
            <a:r>
              <a:rPr lang="en-US" strike="sngStrike" dirty="0"/>
              <a:t>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559" y="3589110"/>
            <a:ext cx="326747" cy="49410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8567803" y="3691954"/>
            <a:ext cx="1027134" cy="328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567803" y="3098255"/>
            <a:ext cx="18464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ATOMBOM(</a:t>
            </a:r>
            <a:r>
              <a:rPr lang="en-US" dirty="0" err="1"/>
              <a:t>hahn</a:t>
            </a:r>
            <a:r>
              <a:rPr lang="en-US" dirty="0"/>
              <a:t>)</a:t>
            </a:r>
          </a:p>
          <a:p>
            <a:r>
              <a:rPr lang="en-US" sz="800" strike="sngStrike" dirty="0" err="1"/>
              <a:t>Angel.flea</a:t>
            </a:r>
            <a:endParaRPr lang="en-US" sz="800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03" y="3668337"/>
            <a:ext cx="406704" cy="26174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9016212" y="3642120"/>
            <a:ext cx="1027134" cy="328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033" y="3922709"/>
            <a:ext cx="1869510" cy="12463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556" y="3903113"/>
            <a:ext cx="1918605" cy="129312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606" y="4366094"/>
            <a:ext cx="3257550" cy="1400175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8629294" y="3650495"/>
            <a:ext cx="1212586" cy="2214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754156" y="3392169"/>
            <a:ext cx="9224507" cy="23074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2348" y="4208441"/>
            <a:ext cx="981739" cy="6999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767153" y="4070546"/>
            <a:ext cx="1090863" cy="9691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2954455" y="4034199"/>
            <a:ext cx="869632" cy="1006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835" y="3840251"/>
            <a:ext cx="1051974" cy="73795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107106" y="3765119"/>
            <a:ext cx="52233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LUKAS(</a:t>
            </a:r>
            <a:r>
              <a:rPr lang="en-US" dirty="0" err="1"/>
              <a:t>dr</a:t>
            </a:r>
            <a:r>
              <a:rPr lang="en-US" dirty="0"/>
              <a:t> dr. prof. post doctor)</a:t>
            </a:r>
          </a:p>
          <a:p>
            <a:r>
              <a:rPr lang="en-US" dirty="0"/>
              <a:t>IPX 2010 JFK(Hudson, Pope </a:t>
            </a:r>
            <a:r>
              <a:rPr lang="en-US" dirty="0" err="1"/>
              <a:t>Benedikt</a:t>
            </a:r>
            <a:r>
              <a:rPr lang="en-US" dirty="0"/>
              <a:t>, Steve </a:t>
            </a:r>
            <a:r>
              <a:rPr lang="en-US" dirty="0" err="1"/>
              <a:t>Seielberg</a:t>
            </a:r>
            <a:r>
              <a:rPr lang="en-US" dirty="0"/>
              <a:t>)</a:t>
            </a:r>
          </a:p>
          <a:p>
            <a:r>
              <a:rPr lang="en-US" dirty="0"/>
              <a:t>      1990</a:t>
            </a:r>
          </a:p>
          <a:p>
            <a:r>
              <a:rPr lang="en-US" dirty="0"/>
              <a:t>LUKAS</a:t>
            </a:r>
          </a:p>
          <a:p>
            <a:r>
              <a:rPr lang="en-US" strike="sngStrike" dirty="0"/>
              <a:t>“Joe’s Boss”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1387" y="3867656"/>
            <a:ext cx="1587630" cy="1069680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3848951" y="3758744"/>
            <a:ext cx="2132357" cy="127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180916" y="3826365"/>
            <a:ext cx="5224047" cy="13085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078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923" y="3139205"/>
            <a:ext cx="2179311" cy="146833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923" y="1127302"/>
            <a:ext cx="1441095" cy="13599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" y="851306"/>
            <a:ext cx="2143125" cy="21431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06663" y="1215025"/>
            <a:ext cx="2642992" cy="1390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906038" y="2795132"/>
            <a:ext cx="2755726" cy="2102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586455" y="3602733"/>
            <a:ext cx="2077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eminem</a:t>
            </a:r>
            <a:r>
              <a:rPr lang="en-US" strike="sngStrike" dirty="0"/>
              <a:t> parents sex</a:t>
            </a:r>
          </a:p>
        </p:txBody>
      </p:sp>
      <p:sp>
        <p:nvSpPr>
          <p:cNvPr id="54" name="Rectangle 53"/>
          <p:cNvSpPr/>
          <p:nvPr/>
        </p:nvSpPr>
        <p:spPr>
          <a:xfrm>
            <a:off x="7034325" y="2660625"/>
            <a:ext cx="3409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lincoln</a:t>
            </a:r>
            <a:r>
              <a:rPr lang="en-US" strike="sngStrike" dirty="0"/>
              <a:t> park music video sex abuse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661764" y="764745"/>
            <a:ext cx="97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“cousin”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974915" y="1441518"/>
            <a:ext cx="3903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   St </a:t>
            </a:r>
            <a:r>
              <a:rPr lang="en-US" dirty="0" err="1"/>
              <a:t>Franci</a:t>
            </a:r>
            <a:r>
              <a:rPr lang="en-US" dirty="0"/>
              <a:t> &amp; Queen Africa;  My Cum</a:t>
            </a:r>
          </a:p>
          <a:p>
            <a:r>
              <a:rPr lang="en-US" dirty="0"/>
              <a:t>IPX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94" y="1766511"/>
            <a:ext cx="603059" cy="56912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073" y="1748166"/>
            <a:ext cx="603059" cy="569121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6450904" y="1910219"/>
            <a:ext cx="1174169" cy="40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7235153" y="1807299"/>
            <a:ext cx="1503837" cy="419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893480" y="3354950"/>
            <a:ext cx="4009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ATOMCLOCIK(</a:t>
            </a:r>
            <a:r>
              <a:rPr lang="en-US" strike="sngStrike" dirty="0"/>
              <a:t>2nd floor </a:t>
            </a:r>
            <a:r>
              <a:rPr lang="en-US" strike="sngStrike" dirty="0" err="1"/>
              <a:t>lockec</a:t>
            </a:r>
            <a:r>
              <a:rPr lang="en-US" strike="sngStrike" dirty="0"/>
              <a:t> cupboard)</a:t>
            </a:r>
          </a:p>
          <a:p>
            <a:r>
              <a:rPr lang="en-US" strike="sngStrike" dirty="0"/>
              <a:t>POST DOC “TOWNLOWNS”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7926602" y="3463377"/>
            <a:ext cx="929299" cy="231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365103" y="6450542"/>
            <a:ext cx="13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1mg </a:t>
            </a:r>
            <a:r>
              <a:rPr lang="en-US" strike="sngStrike" dirty="0" err="1"/>
              <a:t>Lithtum</a:t>
            </a:r>
            <a:endParaRPr lang="en-US" strike="sngStrike" dirty="0"/>
          </a:p>
        </p:txBody>
      </p:sp>
      <p:sp>
        <p:nvSpPr>
          <p:cNvPr id="69" name="Rectangle 68"/>
          <p:cNvSpPr/>
          <p:nvPr/>
        </p:nvSpPr>
        <p:spPr>
          <a:xfrm>
            <a:off x="2282125" y="5187605"/>
            <a:ext cx="9685843" cy="9144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stCxn id="69" idx="1"/>
          </p:cNvCxnSpPr>
          <p:nvPr/>
        </p:nvCxnSpPr>
        <p:spPr>
          <a:xfrm flipV="1">
            <a:off x="2282125" y="5608701"/>
            <a:ext cx="9728017" cy="36104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440324" y="488229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kit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502591" y="6004307"/>
            <a:ext cx="348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!x/y </a:t>
            </a:r>
            <a:r>
              <a:rPr lang="en-US" dirty="0"/>
              <a:t>UN.COURT </a:t>
            </a:r>
            <a:r>
              <a:rPr lang="en-US" strike="sngStrike" dirty="0" err="1"/>
              <a:t>vladimir,putin</a:t>
            </a:r>
            <a:r>
              <a:rPr lang="en-US" dirty="0"/>
              <a:t> PAUL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849655" y="4607536"/>
            <a:ext cx="5031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MAINSTREET(Hollywood Theater, </a:t>
            </a:r>
            <a:r>
              <a:rPr lang="en-US" sz="800" strike="sngStrike" dirty="0"/>
              <a:t>!</a:t>
            </a:r>
            <a:r>
              <a:rPr lang="en-US" sz="800" strike="sngStrike" dirty="0" err="1"/>
              <a:t>Robert,tawainnies</a:t>
            </a:r>
            <a:r>
              <a:rPr lang="en-US" dirty="0"/>
              <a:t>)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037095" y="4802433"/>
            <a:ext cx="2158953" cy="25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135716" y="1099445"/>
            <a:ext cx="2175887" cy="14421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873817" y="1047057"/>
            <a:ext cx="4322231" cy="14421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206663" y="3124511"/>
            <a:ext cx="2304571" cy="14421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950535" y="2592143"/>
            <a:ext cx="3841791" cy="6202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632094" y="3419502"/>
            <a:ext cx="6270689" cy="6202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987072" y="4478041"/>
            <a:ext cx="2894090" cy="6202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6" y="4882294"/>
            <a:ext cx="880263" cy="132039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23" y="3224863"/>
            <a:ext cx="2054514" cy="1514867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1105640" y="2981653"/>
            <a:ext cx="5421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“cousin”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0" y="5066960"/>
            <a:ext cx="1899806" cy="937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363077" y="855894"/>
            <a:ext cx="9828924" cy="60021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62" y="5098270"/>
            <a:ext cx="1239627" cy="12396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36147" y="4828102"/>
            <a:ext cx="2026816" cy="1374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93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00" y="851306"/>
            <a:ext cx="2143125" cy="214312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23" y="3224863"/>
            <a:ext cx="2054514" cy="1514867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1105640" y="2981653"/>
            <a:ext cx="5421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“cousin”</a:t>
            </a:r>
          </a:p>
        </p:txBody>
      </p:sp>
      <p:sp>
        <p:nvSpPr>
          <p:cNvPr id="3" name="Rectangle 2"/>
          <p:cNvSpPr/>
          <p:nvPr/>
        </p:nvSpPr>
        <p:spPr>
          <a:xfrm>
            <a:off x="5322077" y="2796987"/>
            <a:ext cx="97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“cousin”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07" y="2662058"/>
            <a:ext cx="664745" cy="66474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292407" y="2526632"/>
            <a:ext cx="818256" cy="902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0663" y="2662058"/>
            <a:ext cx="1073017" cy="76274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184232" y="2526632"/>
            <a:ext cx="2442410" cy="8981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2249" y="1688021"/>
            <a:ext cx="266360" cy="33863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934853" y="1512327"/>
            <a:ext cx="861152" cy="673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10663" y="1685272"/>
            <a:ext cx="430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VIRGINA.MARY.PX.VHS.RENTLA. PLAYBOY </a:t>
            </a:r>
            <a:r>
              <a:rPr lang="en-US" sz="800" strike="sngStrike" dirty="0" err="1"/>
              <a:t>dazzy</a:t>
            </a:r>
            <a:endParaRPr lang="en-US" sz="800" strike="sngStrike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232249" y="1342344"/>
            <a:ext cx="5630888" cy="8311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65429" y="3802830"/>
            <a:ext cx="37697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</a:t>
            </a:r>
            <a:r>
              <a:rPr lang="en-US" dirty="0"/>
              <a:t>-</a:t>
            </a:r>
            <a:r>
              <a:rPr lang="en-US" dirty="0" err="1"/>
              <a:t>de.sw</a:t>
            </a:r>
            <a:r>
              <a:rPr lang="en-US" dirty="0"/>
              <a:t>-us</a:t>
            </a:r>
            <a:r>
              <a:rPr lang="en-US" strike="sngStrike" dirty="0"/>
              <a:t>(pipe)</a:t>
            </a:r>
            <a:r>
              <a:rPr lang="en-US" dirty="0"/>
              <a:t>.</a:t>
            </a:r>
            <a:r>
              <a:rPr lang="en-US" dirty="0" err="1"/>
              <a:t>nonPolciMontoring</a:t>
            </a:r>
            <a:endParaRPr lang="en-US" dirty="0"/>
          </a:p>
          <a:p>
            <a:r>
              <a:rPr lang="en-US" dirty="0"/>
              <a:t>COANSTIONS.TX CONSTTION.DE</a:t>
            </a:r>
          </a:p>
          <a:p>
            <a:endParaRPr lang="en-US" dirty="0"/>
          </a:p>
          <a:p>
            <a:r>
              <a:rPr lang="en-US" dirty="0"/>
              <a:t>VIRINGA MARY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62923" y="6364705"/>
            <a:ext cx="25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POLCI SIRENCE: 2:45-2:46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373354" y="3751875"/>
            <a:ext cx="5489783" cy="12512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498609" y="2662058"/>
            <a:ext cx="458543" cy="53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615989" y="2526632"/>
            <a:ext cx="567691" cy="800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680" y="2530218"/>
            <a:ext cx="746952" cy="5335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854" y="2500881"/>
            <a:ext cx="1238250" cy="92392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8928914" y="2397532"/>
            <a:ext cx="1803254" cy="9292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357690" y="2288055"/>
            <a:ext cx="5497708" cy="12512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06441" y="2402961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WAR</a:t>
            </a:r>
          </a:p>
          <a:p>
            <a:r>
              <a:rPr lang="en-US" dirty="0"/>
              <a:t>1985 St. Cruz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39939" y="3819513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 </a:t>
            </a:r>
            <a:r>
              <a:rPr lang="en-US" sz="800" strike="sngStrike" dirty="0"/>
              <a:t>But that is you sister</a:t>
            </a:r>
            <a:r>
              <a:rPr lang="en-US" dirty="0"/>
              <a:t> -&gt;</a:t>
            </a:r>
          </a:p>
        </p:txBody>
      </p:sp>
    </p:spTree>
    <p:extLst>
      <p:ext uri="{BB962C8B-B14F-4D97-AF65-F5344CB8AC3E}">
        <p14:creationId xmlns:p14="http://schemas.microsoft.com/office/powerpoint/2010/main" val="2019325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678856" y="4139349"/>
            <a:ext cx="2334126" cy="110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572011" y="12326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https://history.state.gov/milestones/1989-1992/breakup-yugoslavia</a:t>
            </a:r>
          </a:p>
        </p:txBody>
      </p:sp>
      <p:sp>
        <p:nvSpPr>
          <p:cNvPr id="8" name="Rectangle 7"/>
          <p:cNvSpPr/>
          <p:nvPr/>
        </p:nvSpPr>
        <p:spPr>
          <a:xfrm>
            <a:off x="2572011" y="1879030"/>
            <a:ext cx="4412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333333"/>
                </a:solidFill>
                <a:effectLst/>
                <a:latin typeface="Source Sans Pro"/>
              </a:rPr>
              <a:t>The Breakup of Yugoslavia, 1990–1992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567800" y="1302524"/>
            <a:ext cx="5837163" cy="945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11036" y="839340"/>
            <a:ext cx="1799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ALEN and </a:t>
            </a:r>
            <a:r>
              <a:rPr lang="en-US" strike="sngStrike" dirty="0"/>
              <a:t>DRAKO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826042" y="2622884"/>
            <a:ext cx="37992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</a:t>
            </a:r>
            <a:r>
              <a:rPr lang="en-US" dirty="0" err="1"/>
              <a:t>steve</a:t>
            </a:r>
            <a:r>
              <a:rPr lang="en-US" dirty="0"/>
              <a:t> </a:t>
            </a:r>
            <a:r>
              <a:rPr lang="en-US" dirty="0" err="1"/>
              <a:t>meichel</a:t>
            </a:r>
            <a:r>
              <a:rPr lang="en-US" dirty="0"/>
              <a:t> last </a:t>
            </a:r>
            <a:r>
              <a:rPr lang="en-US" dirty="0" err="1"/>
              <a:t>chrimas</a:t>
            </a:r>
            <a:endParaRPr lang="en-US" dirty="0"/>
          </a:p>
          <a:p>
            <a:r>
              <a:rPr lang="en-US" dirty="0"/>
              <a:t>       </a:t>
            </a:r>
            <a:r>
              <a:rPr lang="en-US" dirty="0" err="1"/>
              <a:t>expat.avg</a:t>
            </a:r>
            <a:r>
              <a:rPr lang="en-US" dirty="0"/>
              <a:t>: Missed something</a:t>
            </a:r>
          </a:p>
          <a:p>
            <a:r>
              <a:rPr lang="en-US" dirty="0"/>
              <a:t>   VP </a:t>
            </a:r>
            <a:r>
              <a:rPr lang="en-US" dirty="0" err="1"/>
              <a:t>Sectyr</a:t>
            </a:r>
            <a:r>
              <a:rPr lang="en-US" dirty="0"/>
              <a:t> Rice: </a:t>
            </a:r>
            <a:r>
              <a:rPr lang="en-US" dirty="0" err="1"/>
              <a:t>ebloa</a:t>
            </a:r>
            <a:r>
              <a:rPr lang="en-US" dirty="0"/>
              <a:t> </a:t>
            </a:r>
            <a:r>
              <a:rPr lang="en-US" dirty="0" err="1"/>
              <a:t>afrangne</a:t>
            </a:r>
            <a:r>
              <a:rPr lang="en-US" dirty="0"/>
              <a:t> group</a:t>
            </a:r>
          </a:p>
          <a:p>
            <a:r>
              <a:rPr lang="en-US" dirty="0"/>
              <a:t>	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avg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Yugoslavia groups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/>
              <a:t>Sparta </a:t>
            </a:r>
            <a:r>
              <a:rPr lang="en-US" dirty="0" err="1"/>
              <a:t>groups,dracko</a:t>
            </a:r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314696" y="2429096"/>
            <a:ext cx="1736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Gheoh</a:t>
            </a:r>
            <a:r>
              <a:rPr lang="en-US" strike="sngStrike" dirty="0"/>
              <a:t>(depress) 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052501" y="2572911"/>
            <a:ext cx="4352707" cy="14435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88" y="2798234"/>
            <a:ext cx="702845" cy="393593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7992479" y="2613762"/>
            <a:ext cx="811701" cy="743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74" y="2752188"/>
            <a:ext cx="466196" cy="46619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65" y="2779710"/>
            <a:ext cx="327826" cy="43867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8732593" y="2677213"/>
            <a:ext cx="1530344" cy="541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804180" y="2721046"/>
            <a:ext cx="1232018" cy="4973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896505" y="2714967"/>
            <a:ext cx="836088" cy="4973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20723" y="26772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31411" y="3242109"/>
            <a:ext cx="10987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!MILTIAYR PLANES: !</a:t>
            </a:r>
            <a:r>
              <a:rPr lang="en-US" sz="800" strike="sngStrike" dirty="0" err="1"/>
              <a:t>Ameican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Airleins</a:t>
            </a:r>
            <a:r>
              <a:rPr lang="en-US" sz="800" strike="sngStrike" dirty="0"/>
              <a:t>/Lufthansa </a:t>
            </a:r>
            <a:r>
              <a:rPr lang="en-US" sz="800" strike="sngStrike" dirty="0" err="1"/>
              <a:t>Micheal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Wedding</a:t>
            </a:r>
            <a:r>
              <a:rPr lang="en-US" dirty="0" err="1"/>
              <a:t>.VIRGINA.MARY</a:t>
            </a:r>
            <a:r>
              <a:rPr lang="en-US" dirty="0"/>
              <a:t> DOCUMENTS</a:t>
            </a:r>
          </a:p>
          <a:p>
            <a:r>
              <a:rPr lang="en-US" dirty="0"/>
              <a:t>						1994 PENGONG.BASE.PUAL.!HCOM:JSUESSE.LARRY.JOEL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8590" y="839339"/>
            <a:ext cx="494052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VIRGINA.MARY(SECTRARY OF STATE)    </a:t>
            </a:r>
            <a:r>
              <a:rPr lang="en-US" dirty="0"/>
              <a:t>INTERUPTS</a:t>
            </a:r>
          </a:p>
          <a:p>
            <a:r>
              <a:rPr lang="en-US" dirty="0"/>
              <a:t>Constitution Serbia</a:t>
            </a:r>
          </a:p>
          <a:p>
            <a:r>
              <a:rPr lang="en-US" dirty="0"/>
              <a:t>Constitution Bosnia-Herzegovina</a:t>
            </a:r>
          </a:p>
          <a:p>
            <a:r>
              <a:rPr lang="en-US" dirty="0"/>
              <a:t>Constitution Macedonia</a:t>
            </a:r>
          </a:p>
          <a:p>
            <a:r>
              <a:rPr lang="en-US" dirty="0"/>
              <a:t>Constitution Albania</a:t>
            </a:r>
          </a:p>
          <a:p>
            <a:r>
              <a:rPr lang="en-US" dirty="0"/>
              <a:t>Constitution Greece</a:t>
            </a:r>
          </a:p>
          <a:p>
            <a:r>
              <a:rPr lang="en-US" dirty="0" err="1"/>
              <a:t>Constattion</a:t>
            </a:r>
            <a:r>
              <a:rPr lang="en-US" dirty="0"/>
              <a:t> </a:t>
            </a:r>
            <a:r>
              <a:rPr lang="en-US" dirty="0" err="1"/>
              <a:t>Kroatien</a:t>
            </a:r>
            <a:endParaRPr lang="en-US" dirty="0"/>
          </a:p>
          <a:p>
            <a:endParaRPr lang="en-US" dirty="0"/>
          </a:p>
          <a:p>
            <a:r>
              <a:rPr lang="en-US" sz="1000" strike="sngStrike" dirty="0" err="1"/>
              <a:t>sparta</a:t>
            </a:r>
            <a:endParaRPr lang="en-US" sz="1000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1" y="852254"/>
            <a:ext cx="876300" cy="87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982443" y="3121666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(Soviet union)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5051262" y="3898778"/>
            <a:ext cx="2058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01" y="5873489"/>
            <a:ext cx="661313" cy="87496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207669" y="593630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34830" y="5308233"/>
            <a:ext cx="133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INTEUPT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880232" y="5504157"/>
            <a:ext cx="286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SECTRARY OF STATE.VIRGINA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75888" y="6120971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204293" y="5913640"/>
            <a:ext cx="18366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Constitution Iraq</a:t>
            </a:r>
          </a:p>
          <a:p>
            <a:r>
              <a:rPr lang="en-US" dirty="0" err="1"/>
              <a:t>Constituin</a:t>
            </a:r>
            <a:r>
              <a:rPr lang="en-US" dirty="0"/>
              <a:t> Kuwait</a:t>
            </a:r>
          </a:p>
          <a:p>
            <a:r>
              <a:rPr lang="en-US" dirty="0"/>
              <a:t>…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36" y="5665394"/>
            <a:ext cx="2585469" cy="11112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018" y="4166236"/>
            <a:ext cx="1476920" cy="135384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404" y="4151579"/>
            <a:ext cx="1429776" cy="136850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7110183" y="4377210"/>
            <a:ext cx="3712305" cy="837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374404" y="4332122"/>
            <a:ext cx="3285245" cy="9141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181850" y="4058449"/>
            <a:ext cx="1756424" cy="14616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964018" y="4058449"/>
            <a:ext cx="1756424" cy="14616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579782" y="4345476"/>
            <a:ext cx="11961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Anglea.</a:t>
            </a:r>
            <a:r>
              <a:rPr lang="en-US" sz="800" strike="sngStrike" dirty="0" err="1"/>
              <a:t>ddr.spy</a:t>
            </a:r>
            <a:endParaRPr lang="en-US" sz="800" strike="sngStrike" dirty="0"/>
          </a:p>
          <a:p>
            <a:r>
              <a:rPr lang="en-US" sz="800" strike="sngStrike" dirty="0"/>
              <a:t>  - </a:t>
            </a:r>
            <a:r>
              <a:rPr lang="en-US" sz="800" strike="sngStrike" dirty="0" err="1"/>
              <a:t>alen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medlusla</a:t>
            </a:r>
            <a:endParaRPr lang="en-US" sz="800" strike="sngStrike" dirty="0"/>
          </a:p>
          <a:p>
            <a:r>
              <a:rPr lang="en-US" sz="800" strike="sngStrike" dirty="0"/>
              <a:t>  - drack</a:t>
            </a:r>
          </a:p>
          <a:p>
            <a:r>
              <a:rPr lang="en-US" sz="800" strike="sngStrike" dirty="0"/>
              <a:t>  - </a:t>
            </a:r>
            <a:r>
              <a:rPr lang="en-US" sz="800" strike="sngStrike" dirty="0" err="1"/>
              <a:t>arim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fazli</a:t>
            </a:r>
            <a:endParaRPr lang="en-US" sz="800" strike="sngStrike" dirty="0"/>
          </a:p>
          <a:p>
            <a:r>
              <a:rPr lang="en-US" sz="800" strike="sngStrike" dirty="0"/>
              <a:t>  - agro </a:t>
            </a:r>
            <a:r>
              <a:rPr lang="en-US" sz="800" strike="sngStrike" dirty="0" err="1"/>
              <a:t>uka</a:t>
            </a:r>
            <a:endParaRPr lang="en-US" sz="800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7405208" y="4332122"/>
            <a:ext cx="893502" cy="882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625287" y="4332978"/>
            <a:ext cx="1204637" cy="10021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933495" y="3956706"/>
            <a:ext cx="1356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Father order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83308" y="3828754"/>
            <a:ext cx="15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Rita </a:t>
            </a:r>
            <a:r>
              <a:rPr lang="en-US" strike="sngStrike" dirty="0" err="1"/>
              <a:t>Prisoin</a:t>
            </a:r>
            <a:endParaRPr lang="en-US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-36621" y="3440544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212584" y="841417"/>
            <a:ext cx="1620388" cy="1454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75" idx="2"/>
          </p:cNvCxnSpPr>
          <p:nvPr/>
        </p:nvCxnSpPr>
        <p:spPr>
          <a:xfrm>
            <a:off x="213881" y="2330045"/>
            <a:ext cx="753139" cy="1479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5" idx="2"/>
          </p:cNvCxnSpPr>
          <p:nvPr/>
        </p:nvCxnSpPr>
        <p:spPr>
          <a:xfrm flipH="1" flipV="1">
            <a:off x="219802" y="2128204"/>
            <a:ext cx="747218" cy="1681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332802" y="954633"/>
            <a:ext cx="1557885" cy="11158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014" y="842372"/>
            <a:ext cx="807006" cy="518078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720200" y="1454924"/>
            <a:ext cx="5837163" cy="945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996475" y="673109"/>
            <a:ext cx="12175749" cy="59765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785382" y="2897556"/>
            <a:ext cx="366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G.!God.V2.VIRING.MARY.St.Petersson</a:t>
            </a:r>
          </a:p>
        </p:txBody>
      </p:sp>
    </p:spTree>
    <p:extLst>
      <p:ext uri="{BB962C8B-B14F-4D97-AF65-F5344CB8AC3E}">
        <p14:creationId xmlns:p14="http://schemas.microsoft.com/office/powerpoint/2010/main" val="896004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35" y="1450828"/>
            <a:ext cx="8242126" cy="46430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388306" y="1360450"/>
            <a:ext cx="293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</a:t>
            </a:r>
          </a:p>
          <a:p>
            <a:r>
              <a:rPr lang="en-US" dirty="0"/>
              <a:t>8/28/2023</a:t>
            </a:r>
          </a:p>
          <a:p>
            <a:endParaRPr lang="en-US" dirty="0"/>
          </a:p>
          <a:p>
            <a:r>
              <a:rPr lang="en-US" dirty="0" err="1"/>
              <a:t>nonPoliceAdd.nonPoliceCfg</a:t>
            </a:r>
            <a:r>
              <a:rPr lang="en-US" dirty="0"/>
              <a:t>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560779"/>
            <a:ext cx="2555310" cy="8087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  <a:hlinkClick r:id="rId3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1602" y="2503475"/>
            <a:ext cx="21913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Matthew 25:31-46 The Sheep and the Goats</a:t>
            </a:r>
          </a:p>
        </p:txBody>
      </p:sp>
    </p:spTree>
    <p:extLst>
      <p:ext uri="{BB962C8B-B14F-4D97-AF65-F5344CB8AC3E}">
        <p14:creationId xmlns:p14="http://schemas.microsoft.com/office/powerpoint/2010/main" val="973026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2" name="Rectangle 1"/>
          <p:cNvSpPr/>
          <p:nvPr/>
        </p:nvSpPr>
        <p:spPr>
          <a:xfrm>
            <a:off x="4249586" y="3196660"/>
            <a:ext cx="26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nagle</a:t>
            </a:r>
            <a:r>
              <a:rPr lang="en-US" strike="sngStrike" dirty="0"/>
              <a:t> </a:t>
            </a:r>
            <a:r>
              <a:rPr lang="en-US" strike="sngStrike" dirty="0" err="1"/>
              <a:t>merkel</a:t>
            </a:r>
            <a:r>
              <a:rPr lang="en-US" strike="sngStrike" dirty="0"/>
              <a:t> bad </a:t>
            </a:r>
            <a:r>
              <a:rPr lang="en-US" strike="sngStrike" dirty="0" err="1"/>
              <a:t>hari</a:t>
            </a:r>
            <a:r>
              <a:rPr lang="en-US" strike="sngStrike" dirty="0"/>
              <a:t> day</a:t>
            </a:r>
          </a:p>
          <a:p>
            <a:r>
              <a:rPr lang="en-US" strike="sngStrike" dirty="0" err="1"/>
              <a:t>Elek</a:t>
            </a:r>
            <a:r>
              <a:rPr lang="en-US" strike="sngStrike" dirty="0"/>
              <a:t> </a:t>
            </a:r>
            <a:r>
              <a:rPr lang="en-US" strike="sngStrike" dirty="0" err="1"/>
              <a:t>thanksgiviign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71" y="3312051"/>
            <a:ext cx="803000" cy="4511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336568" y="3217349"/>
            <a:ext cx="3319103" cy="625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1" y="1416562"/>
            <a:ext cx="661313" cy="8749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36269" y="147937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63430" y="851306"/>
            <a:ext cx="133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INTEUPT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08832" y="1047230"/>
            <a:ext cx="286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SECTRARY OF STATE.VIRGINA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04488" y="1664044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32893" y="1456713"/>
            <a:ext cx="20354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Constitution Iraq</a:t>
            </a:r>
          </a:p>
          <a:p>
            <a:r>
              <a:rPr lang="en-US" dirty="0"/>
              <a:t>Constitution Kuwait</a:t>
            </a:r>
          </a:p>
          <a:p>
            <a:r>
              <a:rPr lang="en-US" dirty="0"/>
              <a:t>…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36" y="1208467"/>
            <a:ext cx="2585469" cy="111129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83001" y="2550695"/>
            <a:ext cx="11071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74558" y="2858487"/>
            <a:ext cx="2311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European Union – EUR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22119" y="3320152"/>
            <a:ext cx="130714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22119" y="3653427"/>
            <a:ext cx="112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Interrupts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17848" y="3341847"/>
            <a:ext cx="139241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89735" y="3681702"/>
            <a:ext cx="114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 to USD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63791" y="4227918"/>
            <a:ext cx="139241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235678" y="4567773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Anglea.elke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2663075" y="4194539"/>
            <a:ext cx="139241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34962" y="4534394"/>
            <a:ext cx="7184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Michel.steve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4412206" y="4165062"/>
            <a:ext cx="139241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412206" y="3320152"/>
            <a:ext cx="3243465" cy="458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3" y="4937105"/>
            <a:ext cx="1492462" cy="947343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974558" y="4802409"/>
            <a:ext cx="10479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105" y="2720542"/>
            <a:ext cx="2859484" cy="1962598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7375358" y="2720542"/>
            <a:ext cx="4283242" cy="2081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999725" y="2789234"/>
            <a:ext cx="3286553" cy="19606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7206916" y="3711179"/>
            <a:ext cx="2526631" cy="31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539636" y="2789234"/>
            <a:ext cx="2854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DM</a:t>
            </a:r>
          </a:p>
          <a:p>
            <a:r>
              <a:rPr lang="en-US" dirty="0"/>
              <a:t>CHECKPONT CHALRIE(</a:t>
            </a:r>
            <a:r>
              <a:rPr lang="en-US" sz="800" strike="sngStrike" dirty="0"/>
              <a:t>cash register</a:t>
            </a:r>
            <a:r>
              <a:rPr lang="en-US" dirty="0"/>
              <a:t>)</a:t>
            </a:r>
          </a:p>
          <a:p>
            <a:r>
              <a:rPr lang="en-US" dirty="0"/>
              <a:t>ATOMCLOICK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87" y="2938656"/>
            <a:ext cx="353304" cy="19785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5534331" y="2958122"/>
            <a:ext cx="842400" cy="1412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451655" y="2872261"/>
            <a:ext cx="249692" cy="2579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605487" y="2863960"/>
            <a:ext cx="220591" cy="2354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409459" y="2872261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Visa France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414444" y="2863985"/>
            <a:ext cx="511567" cy="2662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577765" y="2884524"/>
            <a:ext cx="706963" cy="3009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926011" y="4877160"/>
            <a:ext cx="57262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ATOMCLOIC(</a:t>
            </a:r>
            <a:r>
              <a:rPr lang="en-US" sz="800" strike="sngStrike" dirty="0" err="1"/>
              <a:t>tim</a:t>
            </a:r>
            <a:r>
              <a:rPr lang="en-US" sz="800" dirty="0"/>
              <a:t>, CPVA x/y §123 </a:t>
            </a:r>
            <a:r>
              <a:rPr lang="en-US" sz="800" dirty="0" err="1"/>
              <a:t>Hausfreindburhc</a:t>
            </a:r>
            <a:r>
              <a:rPr lang="en-US" sz="800" dirty="0"/>
              <a:t> </a:t>
            </a:r>
            <a:r>
              <a:rPr lang="en-US" sz="800" dirty="0" err="1"/>
              <a:t>emma&amp;HOMCE:PETER</a:t>
            </a:r>
            <a:r>
              <a:rPr lang="en-US" sz="800" dirty="0"/>
              <a:t>,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paticia:jason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cook </a:t>
            </a:r>
            <a:r>
              <a:rPr lang="en-US" sz="800" strike="sngStrike" dirty="0" err="1"/>
              <a:t>moning</a:t>
            </a:r>
            <a:r>
              <a:rPr lang="en-US" sz="800" strike="sngStrike" dirty="0"/>
              <a:t> home for sex </a:t>
            </a:r>
            <a:r>
              <a:rPr lang="en-US" sz="800" strike="sngStrike" dirty="0" err="1"/>
              <a:t>abuer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stuiods</a:t>
            </a:r>
            <a:r>
              <a:rPr lang="en-US" sz="800" dirty="0"/>
              <a:t>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413051" y="4989423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Mirrior</a:t>
            </a:r>
            <a:r>
              <a:rPr lang="en-US" sz="800" strike="sngStrike" dirty="0"/>
              <a:t>, 3am</a:t>
            </a:r>
          </a:p>
        </p:txBody>
      </p:sp>
      <p:cxnSp>
        <p:nvCxnSpPr>
          <p:cNvPr id="59" name="Straight Connector 58"/>
          <p:cNvCxnSpPr>
            <a:endCxn id="53" idx="3"/>
          </p:cNvCxnSpPr>
          <p:nvPr/>
        </p:nvCxnSpPr>
        <p:spPr>
          <a:xfrm flipV="1">
            <a:off x="6409459" y="2979983"/>
            <a:ext cx="659155" cy="237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966725" y="4932053"/>
            <a:ext cx="5685534" cy="2694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983050" y="2639207"/>
            <a:ext cx="10675550" cy="21440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7310" y="1475884"/>
            <a:ext cx="1175045" cy="55660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2991143" y="1778091"/>
            <a:ext cx="1064347" cy="33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167401" y="2154724"/>
            <a:ext cx="1882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 dollar </a:t>
            </a:r>
            <a:r>
              <a:rPr lang="en-US" dirty="0" err="1"/>
              <a:t>depency</a:t>
            </a:r>
            <a:endParaRPr lang="en-US" dirty="0"/>
          </a:p>
          <a:p>
            <a:r>
              <a:rPr lang="en-US" strike="sngStrike" dirty="0"/>
              <a:t>Tools: charts, </a:t>
            </a:r>
            <a:r>
              <a:rPr lang="en-US" strike="sngStrike" dirty="0" err="1"/>
              <a:t>etc</a:t>
            </a:r>
            <a:endParaRPr lang="en-US" strike="sngStrike" dirty="0"/>
          </a:p>
          <a:p>
            <a:r>
              <a:rPr lang="en-US" dirty="0"/>
              <a:t>EU </a:t>
            </a:r>
            <a:r>
              <a:rPr lang="en-US" sz="1000" strike="sngStrike" dirty="0"/>
              <a:t>Stability; for the long run?</a:t>
            </a:r>
          </a:p>
          <a:p>
            <a:r>
              <a:rPr lang="en-US" dirty="0"/>
              <a:t>INTPUTS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660010" y="2929989"/>
            <a:ext cx="1373928" cy="16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664391" y="2906466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Dm,karlmarx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9171367" y="1720391"/>
            <a:ext cx="211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!THANKSGIFING</a:t>
            </a:r>
          </a:p>
        </p:txBody>
      </p:sp>
    </p:spTree>
    <p:extLst>
      <p:ext uri="{BB962C8B-B14F-4D97-AF65-F5344CB8AC3E}">
        <p14:creationId xmlns:p14="http://schemas.microsoft.com/office/powerpoint/2010/main" val="1939503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58" name="TextBox 57"/>
          <p:cNvSpPr txBox="1"/>
          <p:nvPr/>
        </p:nvSpPr>
        <p:spPr>
          <a:xfrm>
            <a:off x="9171367" y="1720391"/>
            <a:ext cx="211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!THANKSGIFING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1" y="1416562"/>
            <a:ext cx="661313" cy="8749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99" y="2089723"/>
            <a:ext cx="668550" cy="6035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22" y="2880986"/>
            <a:ext cx="1059643" cy="1529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73" y="2880985"/>
            <a:ext cx="1965114" cy="147193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893512" y="2442575"/>
            <a:ext cx="2304789" cy="1910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841" y="2880985"/>
            <a:ext cx="2211930" cy="1471939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363248" y="2880985"/>
            <a:ext cx="1308960" cy="15299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564" y="4434410"/>
            <a:ext cx="2133207" cy="141955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73" y="4435304"/>
            <a:ext cx="1965114" cy="147193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882" y="4624192"/>
            <a:ext cx="1059643" cy="152996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356908" y="4624191"/>
            <a:ext cx="1308960" cy="15299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3" y="3397749"/>
            <a:ext cx="1874617" cy="80575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3" y="4863181"/>
            <a:ext cx="1874617" cy="80575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561556" y="185404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36" y="1708943"/>
            <a:ext cx="836326" cy="62643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5794091" y="1458386"/>
            <a:ext cx="1009671" cy="9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341627" y="1831166"/>
            <a:ext cx="912390" cy="8160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128211" y="3019926"/>
            <a:ext cx="1973178" cy="160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81" y="1685373"/>
            <a:ext cx="466171" cy="349178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6661630" y="1335794"/>
            <a:ext cx="1009671" cy="9841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6401768" y="1451689"/>
            <a:ext cx="1009671" cy="9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6949301" y="1610729"/>
            <a:ext cx="912390" cy="8160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AD528B-CD7B-4392-A60A-E33A85AAAF22}"/>
              </a:ext>
            </a:extLst>
          </p:cNvPr>
          <p:cNvSpPr/>
          <p:nvPr/>
        </p:nvSpPr>
        <p:spPr>
          <a:xfrm flipV="1">
            <a:off x="938828" y="1089845"/>
            <a:ext cx="11856046" cy="59320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816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929763" y="1983761"/>
            <a:ext cx="2304789" cy="1910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66" y="2353352"/>
            <a:ext cx="1338478" cy="117116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30" y="1093268"/>
            <a:ext cx="1790700" cy="2552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45" y="1133933"/>
            <a:ext cx="1273499" cy="95389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875547" y="881110"/>
            <a:ext cx="84221" cy="564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32347" y="851306"/>
            <a:ext cx="2100683" cy="3501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42330" y="1024232"/>
            <a:ext cx="1891796" cy="26217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452760" y="2353352"/>
            <a:ext cx="1891796" cy="11711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544" y="4100032"/>
            <a:ext cx="1280361" cy="71700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347065" y="3618773"/>
            <a:ext cx="6597825" cy="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284" y="3894110"/>
            <a:ext cx="1257252" cy="134753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097268" y="4053030"/>
            <a:ext cx="4557317" cy="514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42330" y="881110"/>
            <a:ext cx="1891796" cy="33780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A889553-74B3-4F83-99A6-6B61AD663ABA}"/>
              </a:ext>
            </a:extLst>
          </p:cNvPr>
          <p:cNvSpPr/>
          <p:nvPr/>
        </p:nvSpPr>
        <p:spPr>
          <a:xfrm flipV="1">
            <a:off x="3537284" y="3872949"/>
            <a:ext cx="2842145" cy="11711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7A5C24-ADA9-43EC-BFA2-7D91858D1DB2}"/>
              </a:ext>
            </a:extLst>
          </p:cNvPr>
          <p:cNvCxnSpPr/>
          <p:nvPr/>
        </p:nvCxnSpPr>
        <p:spPr>
          <a:xfrm flipV="1">
            <a:off x="3990115" y="4550430"/>
            <a:ext cx="1244437" cy="34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260270-91F2-43BC-8EBE-E1F1222399FC}"/>
              </a:ext>
            </a:extLst>
          </p:cNvPr>
          <p:cNvCxnSpPr>
            <a:cxnSpLocks/>
          </p:cNvCxnSpPr>
          <p:nvPr/>
        </p:nvCxnSpPr>
        <p:spPr>
          <a:xfrm>
            <a:off x="3741045" y="2481327"/>
            <a:ext cx="1064467" cy="863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36454AD-7F08-4F6C-BCCC-473D3A98C38B}"/>
              </a:ext>
            </a:extLst>
          </p:cNvPr>
          <p:cNvSpPr/>
          <p:nvPr/>
        </p:nvSpPr>
        <p:spPr>
          <a:xfrm flipV="1">
            <a:off x="3327380" y="1049422"/>
            <a:ext cx="1891796" cy="11711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0A02DBD-2438-4CB5-8460-FA0BC646328B}"/>
              </a:ext>
            </a:extLst>
          </p:cNvPr>
          <p:cNvCxnSpPr>
            <a:cxnSpLocks/>
          </p:cNvCxnSpPr>
          <p:nvPr/>
        </p:nvCxnSpPr>
        <p:spPr>
          <a:xfrm>
            <a:off x="3725910" y="1024232"/>
            <a:ext cx="1064467" cy="863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7D8C6D-5727-47A9-BDA7-5E152BB0E240}"/>
              </a:ext>
            </a:extLst>
          </p:cNvPr>
          <p:cNvCxnSpPr/>
          <p:nvPr/>
        </p:nvCxnSpPr>
        <p:spPr>
          <a:xfrm>
            <a:off x="3327380" y="2266653"/>
            <a:ext cx="6597825" cy="1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396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9671349" y="3524651"/>
            <a:ext cx="10134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Intest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desire,action</a:t>
            </a:r>
            <a:endParaRPr lang="en-US" sz="800" strike="sngStrik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491" y="3007894"/>
            <a:ext cx="2321795" cy="1300205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2502568" y="2586789"/>
            <a:ext cx="4042611" cy="1852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21491" y="21175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989" y="2948626"/>
            <a:ext cx="2082902" cy="116642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0" y="1323474"/>
            <a:ext cx="2057400" cy="79408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SAMUAL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" y="2843861"/>
            <a:ext cx="2135974" cy="14793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723" y="3032951"/>
            <a:ext cx="818899" cy="81889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063279" y="3091830"/>
            <a:ext cx="1366004" cy="7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208295" y="3077563"/>
            <a:ext cx="3356070" cy="11181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3037269" y="2896339"/>
            <a:ext cx="2521320" cy="14434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5777968" y="2915424"/>
            <a:ext cx="3654294" cy="14338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691063" y="2867925"/>
            <a:ext cx="346206" cy="14401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561409" y="2931282"/>
            <a:ext cx="346206" cy="14401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37534" y="3016824"/>
            <a:ext cx="367261" cy="327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97" y="2034140"/>
            <a:ext cx="836326" cy="62643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629150" y="2077471"/>
            <a:ext cx="1275645" cy="6189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593776" y="2048894"/>
            <a:ext cx="346206" cy="14401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18612" y="1787919"/>
            <a:ext cx="125066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“David and Goliath”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72535" y="1093001"/>
            <a:ext cx="2773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LANGLEY: </a:t>
            </a:r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Anselmo</a:t>
            </a:r>
            <a:endParaRPr lang="en-US" dirty="0"/>
          </a:p>
          <a:p>
            <a:r>
              <a:rPr lang="en-US" dirty="0" err="1"/>
              <a:t>YODA.St</a:t>
            </a:r>
            <a:r>
              <a:rPr lang="en-US" dirty="0"/>
              <a:t> </a:t>
            </a:r>
            <a:r>
              <a:rPr lang="en-US" dirty="0" err="1"/>
              <a:t>Anselmo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961" y="1007559"/>
            <a:ext cx="1248899" cy="17907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686" y="1007558"/>
            <a:ext cx="2552700" cy="17907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191" y="2494561"/>
            <a:ext cx="410275" cy="53314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10636572" y="2503491"/>
            <a:ext cx="1611745" cy="571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11195705" y="2486890"/>
            <a:ext cx="712360" cy="5408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8034001" y="2973684"/>
            <a:ext cx="1265515" cy="1045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615103" y="1971767"/>
            <a:ext cx="1548204" cy="1045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7704961" y="3224463"/>
            <a:ext cx="624449" cy="4335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060891" y="3219766"/>
            <a:ext cx="488281" cy="39828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7303168" y="3180801"/>
            <a:ext cx="1650692" cy="477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704961" y="3210743"/>
            <a:ext cx="1030525" cy="5065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619" y="3657996"/>
            <a:ext cx="1000697" cy="59491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9774619" y="3441229"/>
            <a:ext cx="1446572" cy="9984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761175" y="3464003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Attention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9661994" y="3489067"/>
            <a:ext cx="1165833" cy="8215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526762" y="3149012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LANGLEY</a:t>
            </a:r>
            <a:r>
              <a:rPr lang="en-US" dirty="0"/>
              <a:t> 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0053082" y="3583541"/>
            <a:ext cx="631686" cy="435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2271224" y="2836221"/>
            <a:ext cx="9760355" cy="15442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607" y="1189157"/>
            <a:ext cx="1027941" cy="102794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F010FA6-C1B2-4E6A-B097-5B4A997D31A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" y="4774141"/>
            <a:ext cx="2085622" cy="15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08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>
            <a:extLst>
              <a:ext uri="{FF2B5EF4-FFF2-40B4-BE49-F238E27FC236}">
                <a16:creationId xmlns:a16="http://schemas.microsoft.com/office/drawing/2014/main" id="{0FAB370F-46F3-4D12-A052-ECF1B1706197}"/>
              </a:ext>
            </a:extLst>
          </p:cNvPr>
          <p:cNvSpPr txBox="1"/>
          <p:nvPr/>
        </p:nvSpPr>
        <p:spPr>
          <a:xfrm>
            <a:off x="7506788" y="953158"/>
            <a:ext cx="3466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NSA:  Visa: </a:t>
            </a:r>
            <a:r>
              <a:rPr lang="en-US" dirty="0" err="1"/>
              <a:t>Assuem</a:t>
            </a:r>
            <a:r>
              <a:rPr lang="en-US" dirty="0"/>
              <a:t> </a:t>
            </a:r>
            <a:r>
              <a:rPr lang="en-US" dirty="0" err="1"/>
              <a:t>Norway,Icland</a:t>
            </a:r>
            <a:r>
              <a:rPr lang="en-US" dirty="0"/>
              <a:t>, 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9EA0C453-6C5B-4A76-998C-62E621C58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336" y="975179"/>
            <a:ext cx="1508915" cy="113023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5EFBA2C2-AD24-4F6C-A05A-9CCC28947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927" y="2878772"/>
            <a:ext cx="954659" cy="8273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0FAE473-0F99-4300-AD5C-C67595F187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3865" y="1659228"/>
            <a:ext cx="1192899" cy="11157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341172E-595F-4AB6-8F38-91DF92961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" y="851306"/>
            <a:ext cx="1857375" cy="246697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5AC0355-6834-4255-B706-2AAB4FA55F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13" y="1659228"/>
            <a:ext cx="1489613" cy="111577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29F7632-2115-482F-80C3-A7B3A3FC5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313" y="1698933"/>
            <a:ext cx="876300" cy="8763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E6566EA-757C-4BC3-9BB8-444A875DE7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093" y="4357175"/>
            <a:ext cx="1267913" cy="9497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AEDB436-CAA7-44E8-88C6-65828DD6B2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201" y="5276657"/>
            <a:ext cx="2857500" cy="1600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DA3C7D0-A1D5-4AC0-9635-D3F9F767DD4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5" y="5664664"/>
            <a:ext cx="738187" cy="55292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D43DE9AF-C455-4706-8077-7642B1A9D4FC}"/>
              </a:ext>
            </a:extLst>
          </p:cNvPr>
          <p:cNvSpPr txBox="1"/>
          <p:nvPr/>
        </p:nvSpPr>
        <p:spPr>
          <a:xfrm>
            <a:off x="2627806" y="2335969"/>
            <a:ext cx="100224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!FBI:GENOICDIE &amp; WARCRIMESN</a:t>
            </a:r>
          </a:p>
          <a:p>
            <a:r>
              <a:rPr lang="en-US" dirty="0"/>
              <a:t>§FBI:WMD, §Public </a:t>
            </a:r>
            <a:r>
              <a:rPr lang="en-US" dirty="0" err="1"/>
              <a:t>Distarbance</a:t>
            </a:r>
            <a:endParaRPr lang="en-US" dirty="0"/>
          </a:p>
          <a:p>
            <a:r>
              <a:rPr lang="en-US" dirty="0"/>
              <a:t>NINTENDO Arcade: </a:t>
            </a:r>
          </a:p>
          <a:p>
            <a:r>
              <a:rPr lang="en-US" strike="sngStrike" dirty="0"/>
              <a:t>   </a:t>
            </a:r>
            <a:r>
              <a:rPr lang="en-US" strike="sngStrike" dirty="0" err="1"/>
              <a:t>Volleball</a:t>
            </a:r>
            <a:r>
              <a:rPr lang="en-US" strike="sngStrike" dirty="0"/>
              <a:t>, Soccer USA vs. Island</a:t>
            </a:r>
          </a:p>
          <a:p>
            <a:r>
              <a:rPr lang="en-US" dirty="0"/>
              <a:t>ATOMCLOCK(</a:t>
            </a:r>
            <a:r>
              <a:rPr lang="en-US" dirty="0" err="1"/>
              <a:t>tim</a:t>
            </a:r>
            <a:r>
              <a:rPr lang="en-US" dirty="0"/>
              <a:t>[]; </a:t>
            </a:r>
            <a:r>
              <a:rPr lang="en-US" strike="sngStrike" dirty="0"/>
              <a:t>Handball  (Apple) division </a:t>
            </a:r>
            <a:r>
              <a:rPr lang="en-US" strike="sngStrike" dirty="0" err="1"/>
              <a:t>eni</a:t>
            </a:r>
            <a:r>
              <a:rPr lang="en-US" strike="sngStrike" dirty="0"/>
              <a:t>(handball backup VOLLEGAL </a:t>
            </a:r>
            <a:r>
              <a:rPr lang="en-US" strike="sngStrike" dirty="0" err="1"/>
              <a:t>eni</a:t>
            </a:r>
            <a:r>
              <a:rPr lang="en-US" strike="sngStrike" dirty="0"/>
              <a:t>/</a:t>
            </a:r>
            <a:r>
              <a:rPr lang="en-US" strike="sngStrike" dirty="0" err="1"/>
              <a:t>pample</a:t>
            </a:r>
            <a:r>
              <a:rPr lang="en-US" strike="sngStrike" dirty="0"/>
              <a:t> DE-CHEMPION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E70D412-D697-4F96-B9B4-5EAEDCCFDC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9920" y="871644"/>
            <a:ext cx="1556184" cy="96200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C2DA62A-AB33-460D-B805-800A425F7120}"/>
              </a:ext>
            </a:extLst>
          </p:cNvPr>
          <p:cNvCxnSpPr/>
          <p:nvPr/>
        </p:nvCxnSpPr>
        <p:spPr>
          <a:xfrm flipV="1">
            <a:off x="5881687" y="960256"/>
            <a:ext cx="2195513" cy="1069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40DC8D2-42D2-46EA-86CE-213F69B981C7}"/>
              </a:ext>
            </a:extLst>
          </p:cNvPr>
          <p:cNvCxnSpPr/>
          <p:nvPr/>
        </p:nvCxnSpPr>
        <p:spPr>
          <a:xfrm flipV="1">
            <a:off x="5443537" y="883103"/>
            <a:ext cx="2195513" cy="1069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F8386027-8102-4149-93A5-8C8ABBE8B4C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17" y="1019214"/>
            <a:ext cx="1810019" cy="120545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93C1A3C-5494-42C2-B5EE-055A004DF7E0}"/>
              </a:ext>
            </a:extLst>
          </p:cNvPr>
          <p:cNvSpPr txBox="1"/>
          <p:nvPr/>
        </p:nvSpPr>
        <p:spPr>
          <a:xfrm>
            <a:off x="4313021" y="1009458"/>
            <a:ext cx="11305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“Have </a:t>
            </a:r>
            <a:r>
              <a:rPr lang="en-US" sz="800" strike="sngStrike" dirty="0" err="1"/>
              <a:t>Petersson</a:t>
            </a:r>
            <a:r>
              <a:rPr lang="en-US" sz="800" dirty="0"/>
              <a:t> baby </a:t>
            </a:r>
            <a:r>
              <a:rPr lang="en-US" sz="800" dirty="0" err="1"/>
              <a:t>qulsiy</a:t>
            </a:r>
            <a:r>
              <a:rPr lang="en-US" sz="800" dirty="0"/>
              <a:t> throw bombs back, I will call 911 daily”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DB16A36-B1AA-4A4D-8A73-E07D2370DA08}"/>
              </a:ext>
            </a:extLst>
          </p:cNvPr>
          <p:cNvSpPr txBox="1"/>
          <p:nvPr/>
        </p:nvSpPr>
        <p:spPr>
          <a:xfrm>
            <a:off x="6541293" y="4905375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2732D7-A0D6-4502-B452-89A4E47F26E7}"/>
              </a:ext>
            </a:extLst>
          </p:cNvPr>
          <p:cNvSpPr/>
          <p:nvPr/>
        </p:nvSpPr>
        <p:spPr>
          <a:xfrm>
            <a:off x="7569201" y="4541180"/>
            <a:ext cx="2857500" cy="7335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HEIDELBERG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ED74969-30A7-4C8B-BC9A-763737D72900}"/>
              </a:ext>
            </a:extLst>
          </p:cNvPr>
          <p:cNvSpPr/>
          <p:nvPr/>
        </p:nvSpPr>
        <p:spPr>
          <a:xfrm>
            <a:off x="7569201" y="4541180"/>
            <a:ext cx="406401" cy="733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CA11FC-CE9C-4D0C-B461-5D90A1BEA265}"/>
              </a:ext>
            </a:extLst>
          </p:cNvPr>
          <p:cNvSpPr txBox="1"/>
          <p:nvPr/>
        </p:nvSpPr>
        <p:spPr>
          <a:xfrm rot="16200000">
            <a:off x="7379330" y="4766875"/>
            <a:ext cx="766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MILITARY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267C526-2318-4F05-8E29-3503BA67923E}"/>
              </a:ext>
            </a:extLst>
          </p:cNvPr>
          <p:cNvCxnSpPr/>
          <p:nvPr/>
        </p:nvCxnSpPr>
        <p:spPr>
          <a:xfrm flipV="1">
            <a:off x="7396162" y="1247775"/>
            <a:ext cx="1797051" cy="1343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C34D500-6571-410C-AEB8-1AAB5D7EDB90}"/>
              </a:ext>
            </a:extLst>
          </p:cNvPr>
          <p:cNvCxnSpPr/>
          <p:nvPr/>
        </p:nvCxnSpPr>
        <p:spPr>
          <a:xfrm flipV="1">
            <a:off x="8885775" y="1209424"/>
            <a:ext cx="2258475" cy="1583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B6731B95-C6E1-4D9D-8C81-6394DAA3747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540" y="2170961"/>
            <a:ext cx="775853" cy="109604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675848D-DABB-44C1-BFDD-97A3F065357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208" y="2166921"/>
            <a:ext cx="970392" cy="97039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567182E-85C0-4085-BF8A-95C8B0578B2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9732" y="2458480"/>
            <a:ext cx="1219143" cy="990553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C35F25F-6346-4933-B703-571A6055C054}"/>
              </a:ext>
            </a:extLst>
          </p:cNvPr>
          <p:cNvCxnSpPr>
            <a:cxnSpLocks/>
          </p:cNvCxnSpPr>
          <p:nvPr/>
        </p:nvCxnSpPr>
        <p:spPr>
          <a:xfrm flipV="1">
            <a:off x="7059584" y="2478547"/>
            <a:ext cx="1874180" cy="871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E154AF3-478B-4520-8700-E877020C9211}"/>
              </a:ext>
            </a:extLst>
          </p:cNvPr>
          <p:cNvSpPr/>
          <p:nvPr/>
        </p:nvSpPr>
        <p:spPr>
          <a:xfrm flipV="1">
            <a:off x="4170336" y="872108"/>
            <a:ext cx="7928245" cy="15442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C161571-16BC-4FD3-A028-85C0DF56F218}"/>
              </a:ext>
            </a:extLst>
          </p:cNvPr>
          <p:cNvSpPr/>
          <p:nvPr/>
        </p:nvSpPr>
        <p:spPr>
          <a:xfrm flipV="1">
            <a:off x="2823422" y="4199716"/>
            <a:ext cx="9760355" cy="2296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16B3C97-3475-4591-8D8B-2EE6EE01E85D}"/>
              </a:ext>
            </a:extLst>
          </p:cNvPr>
          <p:cNvSpPr txBox="1"/>
          <p:nvPr/>
        </p:nvSpPr>
        <p:spPr>
          <a:xfrm>
            <a:off x="314325" y="3314631"/>
            <a:ext cx="1609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§Public Disturbance Foster City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45DE140-2793-4E28-894C-3D59DE3B79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2" y="4357175"/>
            <a:ext cx="1209675" cy="12096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D8814DD-1F8B-41BF-ABDC-C9F13F7EC982}"/>
              </a:ext>
            </a:extLst>
          </p:cNvPr>
          <p:cNvSpPr txBox="1"/>
          <p:nvPr/>
        </p:nvSpPr>
        <p:spPr>
          <a:xfrm>
            <a:off x="5938120" y="2696981"/>
            <a:ext cx="259558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WWI.DE-FEDARL KICKBOMCING CHAMPION</a:t>
            </a:r>
          </a:p>
          <a:p>
            <a:r>
              <a:rPr lang="en-US" sz="1050" dirty="0"/>
              <a:t>	MATHEW: PINK-HUSLER/ </a:t>
            </a:r>
          </a:p>
          <a:p>
            <a:r>
              <a:rPr lang="en-US" sz="1050" dirty="0"/>
              <a:t>	</a:t>
            </a:r>
            <a:r>
              <a:rPr lang="en-US" sz="1050" strike="sngStrike" dirty="0"/>
              <a:t>"tootsie”: FLAG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1D4D772-AE89-4B87-B204-9BB294E1FC0B}"/>
              </a:ext>
            </a:extLst>
          </p:cNvPr>
          <p:cNvSpPr/>
          <p:nvPr/>
        </p:nvSpPr>
        <p:spPr>
          <a:xfrm flipV="1">
            <a:off x="2431645" y="2361421"/>
            <a:ext cx="9760355" cy="15442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9F7626-A60C-4C5D-B9FA-D23812DC1A9C}"/>
              </a:ext>
            </a:extLst>
          </p:cNvPr>
          <p:cNvCxnSpPr/>
          <p:nvPr/>
        </p:nvCxnSpPr>
        <p:spPr>
          <a:xfrm flipV="1">
            <a:off x="8187465" y="923381"/>
            <a:ext cx="1891209" cy="1015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4EFEA97C-0323-4DBC-8DE2-E74E40155BAD}"/>
              </a:ext>
            </a:extLst>
          </p:cNvPr>
          <p:cNvSpPr/>
          <p:nvPr/>
        </p:nvSpPr>
        <p:spPr>
          <a:xfrm>
            <a:off x="8271412" y="1084076"/>
            <a:ext cx="520944" cy="5101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D20737C-635D-4D88-B128-2A4FFD998839}"/>
              </a:ext>
            </a:extLst>
          </p:cNvPr>
          <p:cNvSpPr/>
          <p:nvPr/>
        </p:nvSpPr>
        <p:spPr>
          <a:xfrm>
            <a:off x="8528561" y="1082126"/>
            <a:ext cx="531931" cy="5101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41F1A32-1238-4C80-BB18-468D368C1E64}"/>
              </a:ext>
            </a:extLst>
          </p:cNvPr>
          <p:cNvSpPr/>
          <p:nvPr/>
        </p:nvSpPr>
        <p:spPr>
          <a:xfrm flipV="1">
            <a:off x="8235071" y="961423"/>
            <a:ext cx="880381" cy="7375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410AA2B-D735-40D8-961B-4B0A72C179C9}"/>
              </a:ext>
            </a:extLst>
          </p:cNvPr>
          <p:cNvCxnSpPr/>
          <p:nvPr/>
        </p:nvCxnSpPr>
        <p:spPr>
          <a:xfrm flipV="1">
            <a:off x="8434414" y="1209424"/>
            <a:ext cx="572350" cy="238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00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9232143" y="5407864"/>
            <a:ext cx="2461388" cy="786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 Diagonal Corner Rectangle 37"/>
          <p:cNvSpPr/>
          <p:nvPr/>
        </p:nvSpPr>
        <p:spPr>
          <a:xfrm>
            <a:off x="9268959" y="5664926"/>
            <a:ext cx="2387756" cy="103468"/>
          </a:xfrm>
          <a:prstGeom prst="round2Diag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30" y="3970751"/>
            <a:ext cx="502517" cy="75514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70751" y="3970751"/>
            <a:ext cx="1252602" cy="538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48" y="2047365"/>
            <a:ext cx="1715389" cy="114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91" y="4020724"/>
            <a:ext cx="1624761" cy="7051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970751" y="3858016"/>
            <a:ext cx="3118981" cy="964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4018648" y="3807949"/>
            <a:ext cx="3319058" cy="10296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37" y="2047364"/>
            <a:ext cx="1191635" cy="11916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636" y="2016647"/>
            <a:ext cx="5714286" cy="12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72" y="3807949"/>
            <a:ext cx="1740412" cy="11435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7027" y="1336005"/>
            <a:ext cx="11036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2023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2400" y="1079374"/>
            <a:ext cx="995302" cy="2462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Aug 28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913" y="5279329"/>
            <a:ext cx="1809524" cy="149523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018648" y="3591419"/>
            <a:ext cx="3319058" cy="2165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FEDERAL G.GOD.§187.PREA</a:t>
            </a:r>
          </a:p>
        </p:txBody>
      </p:sp>
      <p:sp>
        <p:nvSpPr>
          <p:cNvPr id="24" name="Cube 23"/>
          <p:cNvSpPr/>
          <p:nvPr/>
        </p:nvSpPr>
        <p:spPr>
          <a:xfrm>
            <a:off x="6696257" y="3820833"/>
            <a:ext cx="917799" cy="2996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37572" y="3865458"/>
            <a:ext cx="622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HOMCIDE:LUX</a:t>
            </a:r>
            <a:r>
              <a:rPr lang="en-US" sz="800" strike="sngStrike" dirty="0">
                <a:sym typeface="Wingdings" panose="05000000000000000000" pitchFamily="2" charset="2"/>
              </a:rPr>
              <a:t>(</a:t>
            </a:r>
            <a:r>
              <a:rPr lang="en-US" sz="800" strike="sngStrike" dirty="0" err="1">
                <a:sym typeface="Wingdings" panose="05000000000000000000" pitchFamily="2" charset="2"/>
              </a:rPr>
              <a:t>ddr</a:t>
            </a:r>
            <a:r>
              <a:rPr lang="en-US" sz="800" strike="sngStrike" dirty="0">
                <a:sym typeface="Wingdings" panose="05000000000000000000" pitchFamily="2" charset="2"/>
              </a:rPr>
              <a:t>)</a:t>
            </a:r>
            <a:r>
              <a:rPr lang="en-US" dirty="0" err="1"/>
              <a:t>Benjmain</a:t>
            </a:r>
            <a:endParaRPr lang="en-US" dirty="0"/>
          </a:p>
          <a:p>
            <a:r>
              <a:rPr lang="en-US" dirty="0"/>
              <a:t>HOMCIDE:IS-A-BELL</a:t>
            </a:r>
            <a:r>
              <a:rPr lang="en-US" sz="800" strike="sngStrike" dirty="0"/>
              <a:t>(soviet </a:t>
            </a:r>
            <a:r>
              <a:rPr lang="en-US" sz="800" strike="sngStrike" dirty="0" err="1"/>
              <a:t>uion</a:t>
            </a:r>
            <a:r>
              <a:rPr lang="en-US" dirty="0"/>
              <a:t>).JFK(TURKEY)</a:t>
            </a:r>
          </a:p>
          <a:p>
            <a:r>
              <a:rPr lang="en-US" dirty="0"/>
              <a:t>1991 HOMCIE:KYSTAL(</a:t>
            </a:r>
            <a:r>
              <a:rPr lang="en-US" sz="800" strike="sngStrike" dirty="0" err="1"/>
              <a:t>agg.</a:t>
            </a:r>
            <a:r>
              <a:rPr lang="en-US" dirty="0" err="1"/>
              <a:t>HOMICE:LUX</a:t>
            </a:r>
            <a:r>
              <a:rPr lang="en-US" dirty="0"/>
              <a:t>(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)</a:t>
            </a:r>
            <a:r>
              <a:rPr lang="en-US" dirty="0"/>
              <a:t>,HOMCE:IS-A-BELL</a:t>
            </a:r>
            <a:r>
              <a:rPr lang="en-US" sz="800" strike="sngStrike" dirty="0"/>
              <a:t>(soviet union))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55" y="3526287"/>
            <a:ext cx="2314075" cy="179992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5852160" y="4020724"/>
            <a:ext cx="844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70751" y="5297239"/>
            <a:ext cx="6088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PENTAGON.BASE.PAUL.!G.THANKSGIVING.♥LACE</a:t>
            </a:r>
          </a:p>
          <a:p>
            <a:r>
              <a:rPr lang="en-US" dirty="0"/>
              <a:t>PENTAGON.BASE.PAUL.!G.THANKSGIVING.PRICE</a:t>
            </a:r>
          </a:p>
          <a:p>
            <a:endParaRPr lang="en-US" dirty="0"/>
          </a:p>
          <a:p>
            <a:r>
              <a:rPr lang="en-US" dirty="0"/>
              <a:t>VIRGINA.MARY:PENTAGON.BASE.PAUL.!G.THANKSGIVING.PRICE</a:t>
            </a:r>
          </a:p>
          <a:p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10358846" y="5326216"/>
            <a:ext cx="748824" cy="3391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!G</a:t>
            </a:r>
          </a:p>
        </p:txBody>
      </p:sp>
      <p:sp>
        <p:nvSpPr>
          <p:cNvPr id="32" name="Cube 31"/>
          <p:cNvSpPr/>
          <p:nvPr/>
        </p:nvSpPr>
        <p:spPr>
          <a:xfrm>
            <a:off x="9472539" y="5501822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/>
          <p:cNvSpPr/>
          <p:nvPr/>
        </p:nvSpPr>
        <p:spPr>
          <a:xfrm>
            <a:off x="9545050" y="5641157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9510445" y="5834667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11173476" y="5500797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11325876" y="5653197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/>
          <p:cNvSpPr/>
          <p:nvPr/>
        </p:nvSpPr>
        <p:spPr>
          <a:xfrm>
            <a:off x="11256669" y="5936333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endCxn id="33" idx="1"/>
          </p:cNvCxnSpPr>
          <p:nvPr/>
        </p:nvCxnSpPr>
        <p:spPr>
          <a:xfrm>
            <a:off x="8616779" y="5495801"/>
            <a:ext cx="1040938" cy="220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6" idx="4"/>
          </p:cNvCxnSpPr>
          <p:nvPr/>
        </p:nvCxnSpPr>
        <p:spPr>
          <a:xfrm>
            <a:off x="8616779" y="5808092"/>
            <a:ext cx="2934432" cy="49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7" idx="1"/>
          </p:cNvCxnSpPr>
          <p:nvPr/>
        </p:nvCxnSpPr>
        <p:spPr>
          <a:xfrm flipV="1">
            <a:off x="9940834" y="6011445"/>
            <a:ext cx="1428502" cy="35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35" y="6306896"/>
            <a:ext cx="159288" cy="18288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1173476" y="6363588"/>
            <a:ext cx="700661" cy="126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3704" y="6281527"/>
            <a:ext cx="616711" cy="20433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767712" y="6335638"/>
            <a:ext cx="1189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IMPORT</a:t>
            </a:r>
            <a:r>
              <a:rPr lang="en-US" sz="800" dirty="0"/>
              <a:t> “V</a:t>
            </a:r>
            <a:r>
              <a:rPr lang="en-US" sz="800" strike="sngStrike" dirty="0"/>
              <a:t>alley View”[]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1617" y="1347129"/>
            <a:ext cx="6021977" cy="2927090"/>
          </a:xfrm>
          <a:prstGeom prst="rect">
            <a:avLst/>
          </a:prstGeom>
          <a:solidFill>
            <a:srgbClr val="000000">
              <a:alpha val="40000"/>
            </a:srgbClr>
          </a:solidFill>
        </p:spPr>
      </p:pic>
      <p:cxnSp>
        <p:nvCxnSpPr>
          <p:cNvPr id="56" name="Straight Connector 55"/>
          <p:cNvCxnSpPr/>
          <p:nvPr/>
        </p:nvCxnSpPr>
        <p:spPr>
          <a:xfrm flipV="1">
            <a:off x="4432230" y="1533283"/>
            <a:ext cx="2441716" cy="250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275" y="1058761"/>
            <a:ext cx="600255" cy="79418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5" y="5358350"/>
            <a:ext cx="570680" cy="24768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4" y="5051682"/>
            <a:ext cx="438841" cy="225011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775925" y="4837580"/>
            <a:ext cx="827748" cy="1069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44058" y="4822521"/>
            <a:ext cx="807289" cy="1035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7" y="3767952"/>
            <a:ext cx="600255" cy="79418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799248" y="5003435"/>
            <a:ext cx="502974" cy="6455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53643" y="914549"/>
            <a:ext cx="994059" cy="2371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!THANKSGIVING</a:t>
            </a:r>
          </a:p>
        </p:txBody>
      </p:sp>
    </p:spTree>
    <p:extLst>
      <p:ext uri="{BB962C8B-B14F-4D97-AF65-F5344CB8AC3E}">
        <p14:creationId xmlns:p14="http://schemas.microsoft.com/office/powerpoint/2010/main" val="9416096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CE7C5-1650-4A4F-86B2-25BA4E81DF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1380043"/>
            <a:ext cx="623887" cy="878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5E535-577A-4102-9AEE-B3D273299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386" y="1380043"/>
            <a:ext cx="1567970" cy="87806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91C20A-30DF-4B98-AD48-8770D6398F57}"/>
              </a:ext>
            </a:extLst>
          </p:cNvPr>
          <p:cNvCxnSpPr/>
          <p:nvPr/>
        </p:nvCxnSpPr>
        <p:spPr>
          <a:xfrm flipV="1">
            <a:off x="1323975" y="895350"/>
            <a:ext cx="2486025" cy="174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ED819C-FBA0-40AC-BD32-49F015115C21}"/>
              </a:ext>
            </a:extLst>
          </p:cNvPr>
          <p:cNvCxnSpPr/>
          <p:nvPr/>
        </p:nvCxnSpPr>
        <p:spPr>
          <a:xfrm flipV="1">
            <a:off x="381000" y="1133475"/>
            <a:ext cx="1933575" cy="1124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04D59CDE-5196-4574-8BFD-52F3A5D0AC56}"/>
              </a:ext>
            </a:extLst>
          </p:cNvPr>
          <p:cNvSpPr/>
          <p:nvPr/>
        </p:nvSpPr>
        <p:spPr>
          <a:xfrm flipV="1">
            <a:off x="837198" y="1169362"/>
            <a:ext cx="2930930" cy="15442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3E898-9FA6-4D86-AED4-CD5DF546F195}"/>
              </a:ext>
            </a:extLst>
          </p:cNvPr>
          <p:cNvSpPr txBox="1"/>
          <p:nvPr/>
        </p:nvSpPr>
        <p:spPr>
          <a:xfrm>
            <a:off x="2215382" y="2427928"/>
            <a:ext cx="13099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Do you want to fuck her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91DEA4-AABD-47ED-88D1-B9696366EB66}"/>
              </a:ext>
            </a:extLst>
          </p:cNvPr>
          <p:cNvSpPr txBox="1"/>
          <p:nvPr/>
        </p:nvSpPr>
        <p:spPr>
          <a:xfrm>
            <a:off x="3981451" y="990468"/>
            <a:ext cx="435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nonPolcieTrigger</a:t>
            </a:r>
            <a:r>
              <a:rPr lang="en-US" dirty="0"/>
              <a:t>(voices): </a:t>
            </a:r>
            <a:r>
              <a:rPr lang="en-US" strike="sngStrike" dirty="0"/>
              <a:t>0.01 decibel sound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9F96A3-530D-48CA-863D-64DFD407D0FF}"/>
              </a:ext>
            </a:extLst>
          </p:cNvPr>
          <p:cNvSpPr/>
          <p:nvPr/>
        </p:nvSpPr>
        <p:spPr>
          <a:xfrm>
            <a:off x="5910294" y="1705192"/>
            <a:ext cx="1181100" cy="1228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1FC99EC-AAC3-458D-BDFC-00834EE18666}"/>
              </a:ext>
            </a:extLst>
          </p:cNvPr>
          <p:cNvCxnSpPr>
            <a:cxnSpLocks/>
          </p:cNvCxnSpPr>
          <p:nvPr/>
        </p:nvCxnSpPr>
        <p:spPr>
          <a:xfrm>
            <a:off x="5648325" y="1950165"/>
            <a:ext cx="1038225" cy="341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4DD9A6-8412-4BF5-A201-2E398E229140}"/>
              </a:ext>
            </a:extLst>
          </p:cNvPr>
          <p:cNvCxnSpPr/>
          <p:nvPr/>
        </p:nvCxnSpPr>
        <p:spPr>
          <a:xfrm flipV="1">
            <a:off x="5648325" y="2291514"/>
            <a:ext cx="1038225" cy="23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9F651F99-65FD-48CD-A977-9EC17822D046}"/>
              </a:ext>
            </a:extLst>
          </p:cNvPr>
          <p:cNvSpPr/>
          <p:nvPr/>
        </p:nvSpPr>
        <p:spPr>
          <a:xfrm>
            <a:off x="6730365" y="226865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7A3C03-A75E-4DEE-AA4F-077C342C410A}"/>
              </a:ext>
            </a:extLst>
          </p:cNvPr>
          <p:cNvSpPr txBox="1"/>
          <p:nvPr/>
        </p:nvSpPr>
        <p:spPr>
          <a:xfrm>
            <a:off x="6559279" y="1205891"/>
            <a:ext cx="549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Odd Person walks in “view”</a:t>
            </a:r>
          </a:p>
          <a:p>
            <a:r>
              <a:rPr lang="en-US" strike="sngStrike" dirty="0"/>
              <a:t>Then </a:t>
            </a:r>
            <a:r>
              <a:rPr lang="en-US" strike="sngStrike" dirty="0" err="1"/>
              <a:t>contions</a:t>
            </a:r>
            <a:r>
              <a:rPr lang="en-US" strike="sngStrike" dirty="0"/>
              <a:t> walking </a:t>
            </a:r>
            <a:r>
              <a:rPr lang="en-US" strike="sngStrike" dirty="0" err="1"/>
              <a:t>contiong</a:t>
            </a:r>
            <a:r>
              <a:rPr lang="en-US" strike="sngStrike" dirty="0"/>
              <a:t> </a:t>
            </a:r>
            <a:r>
              <a:rPr lang="en-US" strike="sngStrike" dirty="0" err="1"/>
              <a:t>conversal</a:t>
            </a:r>
            <a:r>
              <a:rPr lang="en-US" strike="sngStrike" dirty="0"/>
              <a:t>(self)(</a:t>
            </a:r>
            <a:r>
              <a:rPr lang="en-US" strike="sngStrike" dirty="0" err="1"/>
              <a:t>obseane</a:t>
            </a:r>
            <a:r>
              <a:rPr lang="en-US" strike="sngStrike" dirty="0"/>
              <a:t>)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FC7049-DCD4-49B9-BADD-8FD4C754C7DB}"/>
              </a:ext>
            </a:extLst>
          </p:cNvPr>
          <p:cNvSpPr/>
          <p:nvPr/>
        </p:nvSpPr>
        <p:spPr>
          <a:xfrm>
            <a:off x="5449588" y="1169805"/>
            <a:ext cx="1038224" cy="8400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J5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EB05E4-03B6-4D2F-B2B3-A4415BF5C9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841" y="2606697"/>
            <a:ext cx="460178" cy="74096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9B6116A-BC8D-4B05-B542-68521D0BB6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623" y="2650331"/>
            <a:ext cx="528637" cy="5286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120E94B-BFC4-4D2C-B020-7C95304B34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864" y="2650331"/>
            <a:ext cx="360649" cy="61436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CC26E07-CDB7-4601-9011-5C260DDA185E}"/>
              </a:ext>
            </a:extLst>
          </p:cNvPr>
          <p:cNvCxnSpPr/>
          <p:nvPr/>
        </p:nvCxnSpPr>
        <p:spPr>
          <a:xfrm>
            <a:off x="7848600" y="2752725"/>
            <a:ext cx="2124075" cy="224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EE40ACD-2A54-4883-9F14-B47132DA7F6C}"/>
              </a:ext>
            </a:extLst>
          </p:cNvPr>
          <p:cNvCxnSpPr/>
          <p:nvPr/>
        </p:nvCxnSpPr>
        <p:spPr>
          <a:xfrm>
            <a:off x="8001000" y="2905125"/>
            <a:ext cx="2124075" cy="2244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DF4CD79-27E3-4C7D-BEC0-46F13042107F}"/>
              </a:ext>
            </a:extLst>
          </p:cNvPr>
          <p:cNvCxnSpPr>
            <a:cxnSpLocks/>
          </p:cNvCxnSpPr>
          <p:nvPr/>
        </p:nvCxnSpPr>
        <p:spPr>
          <a:xfrm>
            <a:off x="7800261" y="2489549"/>
            <a:ext cx="2324814" cy="93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12D76D18-6527-4839-8243-18F17904295B}"/>
              </a:ext>
            </a:extLst>
          </p:cNvPr>
          <p:cNvSpPr/>
          <p:nvPr/>
        </p:nvSpPr>
        <p:spPr>
          <a:xfrm>
            <a:off x="6288897" y="2372559"/>
            <a:ext cx="1181100" cy="12287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97894B2-205A-426E-A20B-94B2E331D7A1}"/>
              </a:ext>
            </a:extLst>
          </p:cNvPr>
          <p:cNvCxnSpPr>
            <a:cxnSpLocks/>
          </p:cNvCxnSpPr>
          <p:nvPr/>
        </p:nvCxnSpPr>
        <p:spPr>
          <a:xfrm>
            <a:off x="1548890" y="3601284"/>
            <a:ext cx="104203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D8BFA86-976D-4BF1-A9DD-A722034BF66D}"/>
              </a:ext>
            </a:extLst>
          </p:cNvPr>
          <p:cNvSpPr txBox="1"/>
          <p:nvPr/>
        </p:nvSpPr>
        <p:spPr>
          <a:xfrm>
            <a:off x="3843531" y="2087054"/>
            <a:ext cx="205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</a:t>
            </a:r>
            <a:r>
              <a:rPr lang="en-US" strike="sngStrike" dirty="0"/>
              <a:t>-</a:t>
            </a:r>
            <a:r>
              <a:rPr lang="en-US" strike="sngStrike" dirty="0" err="1"/>
              <a:t>ru</a:t>
            </a:r>
            <a:r>
              <a:rPr lang="en-US" dirty="0" err="1"/>
              <a:t>.budget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183BE50-0B07-48CD-B57D-36879DA0CEB0}"/>
              </a:ext>
            </a:extLst>
          </p:cNvPr>
          <p:cNvSpPr/>
          <p:nvPr/>
        </p:nvSpPr>
        <p:spPr>
          <a:xfrm flipV="1">
            <a:off x="8081841" y="2361420"/>
            <a:ext cx="1690809" cy="10675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A331FD-EF23-407A-9474-E548D46EEB9C}"/>
              </a:ext>
            </a:extLst>
          </p:cNvPr>
          <p:cNvSpPr txBox="1"/>
          <p:nvPr/>
        </p:nvSpPr>
        <p:spPr>
          <a:xfrm>
            <a:off x="3988490" y="2390426"/>
            <a:ext cx="1725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Business-budget</a:t>
            </a:r>
          </a:p>
          <a:p>
            <a:r>
              <a:rPr lang="en-US" strike="sngStrike" dirty="0" err="1"/>
              <a:t>Anglel</a:t>
            </a:r>
            <a:r>
              <a:rPr lang="en-US" strike="sngStrike" dirty="0"/>
              <a:t> </a:t>
            </a:r>
            <a:r>
              <a:rPr lang="en-US" strike="sngStrike" dirty="0" err="1"/>
              <a:t>buget</a:t>
            </a:r>
            <a:endParaRPr lang="en-US" strike="sngStrik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302B6A-4D2B-4416-BAF4-3C4FAA76D7E5}"/>
              </a:ext>
            </a:extLst>
          </p:cNvPr>
          <p:cNvSpPr txBox="1"/>
          <p:nvPr/>
        </p:nvSpPr>
        <p:spPr>
          <a:xfrm>
            <a:off x="1200150" y="3601284"/>
            <a:ext cx="746165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  <a:br>
              <a:rPr lang="en-US" dirty="0"/>
            </a:br>
            <a:r>
              <a:rPr lang="en-US" dirty="0"/>
              <a:t>	Wednesday:	T-Short </a:t>
            </a:r>
            <a:r>
              <a:rPr lang="en-US" dirty="0" err="1"/>
              <a:t>Bomberardard</a:t>
            </a:r>
            <a:r>
              <a:rPr lang="en-US" dirty="0"/>
              <a:t>(Church)</a:t>
            </a:r>
          </a:p>
          <a:p>
            <a:r>
              <a:rPr lang="en-US" dirty="0"/>
              <a:t>	</a:t>
            </a:r>
            <a:r>
              <a:rPr lang="en-US" dirty="0" err="1"/>
              <a:t>Thurdsay</a:t>
            </a:r>
            <a:r>
              <a:rPr lang="en-US" dirty="0"/>
              <a:t>:		FedEx bomb package church delivery</a:t>
            </a:r>
          </a:p>
          <a:p>
            <a:r>
              <a:rPr lang="en-US" dirty="0"/>
              <a:t>	Saturday:</a:t>
            </a:r>
          </a:p>
          <a:p>
            <a:r>
              <a:rPr lang="en-US" dirty="0"/>
              <a:t>	Sunday: 		Al </a:t>
            </a:r>
            <a:r>
              <a:rPr lang="en-US" dirty="0" err="1"/>
              <a:t>Kada</a:t>
            </a:r>
            <a:r>
              <a:rPr lang="en-US" dirty="0"/>
              <a:t> Car two </a:t>
            </a:r>
            <a:r>
              <a:rPr lang="en-US" dirty="0" err="1"/>
              <a:t>childa</a:t>
            </a:r>
            <a:r>
              <a:rPr lang="en-US" dirty="0"/>
              <a:t> at bank</a:t>
            </a:r>
          </a:p>
          <a:p>
            <a:r>
              <a:rPr lang="en-US" dirty="0"/>
              <a:t>			Al </a:t>
            </a:r>
            <a:r>
              <a:rPr lang="en-US" dirty="0" err="1"/>
              <a:t>Kada</a:t>
            </a:r>
            <a:r>
              <a:rPr lang="en-US" dirty="0"/>
              <a:t> Guy in front of church</a:t>
            </a:r>
          </a:p>
          <a:p>
            <a:r>
              <a:rPr lang="en-US" dirty="0"/>
              <a:t>			Bum, dump; (brain) in </a:t>
            </a:r>
            <a:r>
              <a:rPr lang="en-US" dirty="0" err="1"/>
              <a:t>fron</a:t>
            </a:r>
            <a:r>
              <a:rPr lang="en-US" dirty="0"/>
              <a:t> of church (black guy)</a:t>
            </a:r>
          </a:p>
          <a:p>
            <a:r>
              <a:rPr lang="en-US" dirty="0"/>
              <a:t>	8pm	FBI:WMD Park and City Hall</a:t>
            </a:r>
          </a:p>
          <a:p>
            <a:r>
              <a:rPr lang="en-US" dirty="0"/>
              <a:t>	</a:t>
            </a:r>
            <a:r>
              <a:rPr lang="en-US" dirty="0" err="1"/>
              <a:t>Sudnay</a:t>
            </a:r>
            <a:r>
              <a:rPr lang="en-US" dirty="0"/>
              <a:t>;		 T-Short </a:t>
            </a:r>
            <a:r>
              <a:rPr lang="en-US" dirty="0" err="1"/>
              <a:t>Bomberardard</a:t>
            </a:r>
            <a:r>
              <a:rPr lang="en-US" dirty="0"/>
              <a:t>(church)</a:t>
            </a:r>
          </a:p>
          <a:p>
            <a:r>
              <a:rPr lang="en-US" dirty="0"/>
              <a:t>FBI:WMD</a:t>
            </a:r>
          </a:p>
          <a:p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1653E0-BA87-4D9A-A212-2494625DB09E}"/>
              </a:ext>
            </a:extLst>
          </p:cNvPr>
          <p:cNvSpPr/>
          <p:nvPr/>
        </p:nvSpPr>
        <p:spPr>
          <a:xfrm flipV="1">
            <a:off x="812396" y="3664932"/>
            <a:ext cx="9750829" cy="28025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21CEF3F-6050-479C-B7AD-1336780A76DF}"/>
              </a:ext>
            </a:extLst>
          </p:cNvPr>
          <p:cNvCxnSpPr/>
          <p:nvPr/>
        </p:nvCxnSpPr>
        <p:spPr>
          <a:xfrm flipV="1">
            <a:off x="5238750" y="1380043"/>
            <a:ext cx="1638300" cy="32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98A614C-1C96-407B-802F-EAAC00591488}"/>
              </a:ext>
            </a:extLst>
          </p:cNvPr>
          <p:cNvSpPr/>
          <p:nvPr/>
        </p:nvSpPr>
        <p:spPr>
          <a:xfrm flipV="1">
            <a:off x="3881467" y="895349"/>
            <a:ext cx="6815108" cy="2612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313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5F80C-296A-4CBC-BFD3-0D31978EF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4" y="2821762"/>
            <a:ext cx="672738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7B14F-B4E7-43E7-8D51-A50766A1A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35" y="2821761"/>
            <a:ext cx="1068175" cy="8001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E47DE1-A185-445B-99BD-DB9A83F3EE7D}"/>
              </a:ext>
            </a:extLst>
          </p:cNvPr>
          <p:cNvCxnSpPr/>
          <p:nvPr/>
        </p:nvCxnSpPr>
        <p:spPr>
          <a:xfrm>
            <a:off x="696898" y="2821761"/>
            <a:ext cx="236220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DCD1BBA-9BAD-4993-B669-C3105A2C7A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35" y="3679375"/>
            <a:ext cx="1077456" cy="6715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42706B-48AA-4B06-BDEA-A183B53974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6" y="2172226"/>
            <a:ext cx="801131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4E988C-365F-402D-8D81-0A5E2B243E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53" y="2811882"/>
            <a:ext cx="1519755" cy="8510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D6B787-F0DB-4AE7-BD68-45FBF6212F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804" y="2791044"/>
            <a:ext cx="852487" cy="85248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CE5E34-35AD-4583-ADD2-0019677A67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30" y="5654794"/>
            <a:ext cx="852487" cy="85248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3A9F10-9185-44CC-B083-FC0BE13DC5F2}"/>
              </a:ext>
            </a:extLst>
          </p:cNvPr>
          <p:cNvSpPr txBox="1"/>
          <p:nvPr/>
        </p:nvSpPr>
        <p:spPr>
          <a:xfrm>
            <a:off x="1047679" y="5470128"/>
            <a:ext cx="254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1990: Other: Pizza Diablo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F38EEC4-FBFA-446B-9D03-C61AB4B443A1}"/>
              </a:ext>
            </a:extLst>
          </p:cNvPr>
          <p:cNvCxnSpPr/>
          <p:nvPr/>
        </p:nvCxnSpPr>
        <p:spPr>
          <a:xfrm>
            <a:off x="638175" y="5422503"/>
            <a:ext cx="8801100" cy="47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E5B5D7FC-8759-4C70-B87B-0A391E7B9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79" y="5654794"/>
            <a:ext cx="2501106" cy="853242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97AC1F-93E3-4A9E-A511-68212F9A1A13}"/>
              </a:ext>
            </a:extLst>
          </p:cNvPr>
          <p:cNvCxnSpPr/>
          <p:nvPr/>
        </p:nvCxnSpPr>
        <p:spPr>
          <a:xfrm>
            <a:off x="1695450" y="5654794"/>
            <a:ext cx="2952750" cy="37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43D1278-1948-40C9-AC6C-5E2F8A7DB24B}"/>
              </a:ext>
            </a:extLst>
          </p:cNvPr>
          <p:cNvSpPr txBox="1"/>
          <p:nvPr/>
        </p:nvSpPr>
        <p:spPr>
          <a:xfrm>
            <a:off x="4847610" y="5376740"/>
            <a:ext cx="299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VIRING.MARY IPX </a:t>
            </a:r>
            <a:r>
              <a:rPr lang="en-US" sz="800" strike="sngStrike" dirty="0"/>
              <a:t>bier / bier.publichair.fifa90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143FF1A-681F-447C-871C-F011BCCAD18F}"/>
              </a:ext>
            </a:extLst>
          </p:cNvPr>
          <p:cNvSpPr/>
          <p:nvPr/>
        </p:nvSpPr>
        <p:spPr>
          <a:xfrm flipV="1">
            <a:off x="1651226" y="5487798"/>
            <a:ext cx="2996974" cy="11780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EEFFD9-CFE1-4468-B8C3-2652DD5A8A2B}"/>
              </a:ext>
            </a:extLst>
          </p:cNvPr>
          <p:cNvSpPr/>
          <p:nvPr/>
        </p:nvSpPr>
        <p:spPr>
          <a:xfrm flipV="1">
            <a:off x="4847610" y="5454413"/>
            <a:ext cx="3324840" cy="11682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485759-7B3D-425F-9AEE-8DB3936E2B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46" y="3663420"/>
            <a:ext cx="562726" cy="6874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F74B7C6-94A8-49CB-AC1B-D629171E34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4584" y="2357441"/>
            <a:ext cx="495238" cy="74285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B272555-4D45-4D9A-8274-EBCB6C7195DD}"/>
              </a:ext>
            </a:extLst>
          </p:cNvPr>
          <p:cNvSpPr txBox="1"/>
          <p:nvPr/>
        </p:nvSpPr>
        <p:spPr>
          <a:xfrm>
            <a:off x="5576326" y="1802894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Gov.Schw</a:t>
            </a:r>
            <a:r>
              <a:rPr lang="en-US" dirty="0"/>
              <a:t>.   Twins   </a:t>
            </a:r>
            <a:r>
              <a:rPr lang="en-US" b="1" dirty="0"/>
              <a:t>IPX</a:t>
            </a:r>
            <a:r>
              <a:rPr lang="en-US" dirty="0"/>
              <a:t>  Twins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744417-860B-4534-920C-C55449D6D27C}"/>
              </a:ext>
            </a:extLst>
          </p:cNvPr>
          <p:cNvSpPr txBox="1"/>
          <p:nvPr/>
        </p:nvSpPr>
        <p:spPr>
          <a:xfrm>
            <a:off x="8048779" y="3601414"/>
            <a:ext cx="349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VIRGINIA.MARY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elke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ferriri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angla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ferri.ext</a:t>
            </a:r>
            <a:r>
              <a:rPr lang="en-US" sz="800" strike="sngStrike" dirty="0"/>
              <a:t> OFFSIT(OUTSIDE)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1FBE06-CDFC-4774-8C17-CEF2169FB931}"/>
              </a:ext>
            </a:extLst>
          </p:cNvPr>
          <p:cNvCxnSpPr/>
          <p:nvPr/>
        </p:nvCxnSpPr>
        <p:spPr>
          <a:xfrm>
            <a:off x="2748378" y="2120602"/>
            <a:ext cx="72982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33DB7F-21E5-4254-A68C-3820BD196128}"/>
              </a:ext>
            </a:extLst>
          </p:cNvPr>
          <p:cNvCxnSpPr/>
          <p:nvPr/>
        </p:nvCxnSpPr>
        <p:spPr>
          <a:xfrm>
            <a:off x="3868723" y="2037968"/>
            <a:ext cx="942975" cy="17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912A561-62D2-45F5-A868-07E8720225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85" y="2366400"/>
            <a:ext cx="742856" cy="742856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6735F1-4EED-4E68-BB42-4EF0969332E9}"/>
              </a:ext>
            </a:extLst>
          </p:cNvPr>
          <p:cNvCxnSpPr/>
          <p:nvPr/>
        </p:nvCxnSpPr>
        <p:spPr>
          <a:xfrm>
            <a:off x="7448550" y="2171700"/>
            <a:ext cx="2219325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A3144A5D-6B85-4410-BB98-FA5BC74E7C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22" y="2669489"/>
            <a:ext cx="652327" cy="9860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A0444B4-A0AC-4061-847A-FB09A3492BD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5" y="2058897"/>
            <a:ext cx="681390" cy="79277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2E41A2D-DCE3-4723-89FE-F74B5C7FB0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7" y="2750033"/>
            <a:ext cx="458520" cy="359223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B42A32F-A749-4134-98CC-8686DADBEAF4}"/>
              </a:ext>
            </a:extLst>
          </p:cNvPr>
          <p:cNvCxnSpPr/>
          <p:nvPr/>
        </p:nvCxnSpPr>
        <p:spPr>
          <a:xfrm flipV="1">
            <a:off x="266700" y="2366400"/>
            <a:ext cx="2711191" cy="173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B282232-F055-4BB9-BFD8-9FB632EC9FA9}"/>
              </a:ext>
            </a:extLst>
          </p:cNvPr>
          <p:cNvCxnSpPr/>
          <p:nvPr/>
        </p:nvCxnSpPr>
        <p:spPr>
          <a:xfrm>
            <a:off x="858046" y="2219752"/>
            <a:ext cx="1189705" cy="49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76FD304-CF42-4291-A140-97F457BCC15F}"/>
              </a:ext>
            </a:extLst>
          </p:cNvPr>
          <p:cNvCxnSpPr/>
          <p:nvPr/>
        </p:nvCxnSpPr>
        <p:spPr>
          <a:xfrm flipV="1">
            <a:off x="5958021" y="2468803"/>
            <a:ext cx="1585442" cy="1145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C7C3292-55E6-4B55-834F-BDA9F882642E}"/>
              </a:ext>
            </a:extLst>
          </p:cNvPr>
          <p:cNvSpPr txBox="1"/>
          <p:nvPr/>
        </p:nvSpPr>
        <p:spPr>
          <a:xfrm>
            <a:off x="7029449" y="2824040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Marco</a:t>
            </a:r>
          </a:p>
          <a:p>
            <a:r>
              <a:rPr lang="en-US" strike="sngStrike" dirty="0" err="1"/>
              <a:t>Chellimi</a:t>
            </a:r>
            <a:endParaRPr lang="en-US" strike="sngStrik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E785EC-DFA1-4BBC-9062-7F7997F93416}"/>
              </a:ext>
            </a:extLst>
          </p:cNvPr>
          <p:cNvSpPr/>
          <p:nvPr/>
        </p:nvSpPr>
        <p:spPr>
          <a:xfrm flipV="1">
            <a:off x="6225515" y="2601479"/>
            <a:ext cx="1717055" cy="11780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50B09D2-EE16-491D-A421-4FD3F3E5A4E4}"/>
              </a:ext>
            </a:extLst>
          </p:cNvPr>
          <p:cNvSpPr/>
          <p:nvPr/>
        </p:nvSpPr>
        <p:spPr>
          <a:xfrm flipV="1">
            <a:off x="4703723" y="1994032"/>
            <a:ext cx="5202105" cy="23019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71EE552-47D6-4686-820D-1C7F902C2CAC}"/>
              </a:ext>
            </a:extLst>
          </p:cNvPr>
          <p:cNvSpPr/>
          <p:nvPr/>
        </p:nvSpPr>
        <p:spPr>
          <a:xfrm flipV="1">
            <a:off x="78617" y="2090453"/>
            <a:ext cx="760047" cy="10098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D8804B26-E523-4DF4-B1D3-226ACCD646E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4871794"/>
            <a:ext cx="532537" cy="39888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7096F91-A6D0-41DD-AFCB-380BD6A2029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32" y="4860193"/>
            <a:ext cx="467798" cy="467798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E77AC55-D920-4B87-B489-D8A323B86227}"/>
              </a:ext>
            </a:extLst>
          </p:cNvPr>
          <p:cNvCxnSpPr/>
          <p:nvPr/>
        </p:nvCxnSpPr>
        <p:spPr>
          <a:xfrm>
            <a:off x="4169074" y="4929102"/>
            <a:ext cx="2019300" cy="398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26EABA82-DE4F-4B46-8344-949621F33BA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15" y="4725468"/>
            <a:ext cx="756913" cy="45414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E8F752D7-1AC8-43BB-9CF6-024AE8E7C121}"/>
              </a:ext>
            </a:extLst>
          </p:cNvPr>
          <p:cNvSpPr txBox="1"/>
          <p:nvPr/>
        </p:nvSpPr>
        <p:spPr>
          <a:xfrm>
            <a:off x="1695450" y="5143325"/>
            <a:ext cx="611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 </a:t>
            </a:r>
            <a:r>
              <a:rPr lang="en-US" dirty="0" err="1"/>
              <a:t>Pizzarias</a:t>
            </a:r>
            <a:r>
              <a:rPr lang="en-US" dirty="0"/>
              <a:t> San Marion “Diablo” or ”</a:t>
            </a:r>
            <a:r>
              <a:rPr lang="en-US" dirty="0" err="1"/>
              <a:t>Drako</a:t>
            </a:r>
            <a:r>
              <a:rPr lang="en-US" dirty="0"/>
              <a:t>” from </a:t>
            </a:r>
            <a:r>
              <a:rPr lang="en-US" dirty="0" err="1"/>
              <a:t>Pizzahut</a:t>
            </a:r>
            <a:r>
              <a:rPr lang="en-US" dirty="0"/>
              <a:t> or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F189956-8596-405E-9888-4F386668C846}"/>
              </a:ext>
            </a:extLst>
          </p:cNvPr>
          <p:cNvCxnSpPr/>
          <p:nvPr/>
        </p:nvCxnSpPr>
        <p:spPr>
          <a:xfrm>
            <a:off x="4340210" y="5251889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D839322-7BCE-46FD-B707-C64741F7A72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074" y="5869088"/>
            <a:ext cx="736973" cy="490422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95995C0D-FEAB-41E4-AE54-F9F4C646C0A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6" y="5948728"/>
            <a:ext cx="744341" cy="74434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D5CAB4D-1254-477F-AF7C-A3C1D731683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70785" y="4434764"/>
            <a:ext cx="1275428" cy="119040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380B9CA-152B-4B16-BC23-42631164017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2" y="4312060"/>
            <a:ext cx="1015409" cy="134867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B2A5DC6-AE13-4BF6-8D9D-01621471103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474" y="2971474"/>
            <a:ext cx="1139173" cy="629940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7540262-0B2A-4144-A5A7-DC6A3E671D59}"/>
              </a:ext>
            </a:extLst>
          </p:cNvPr>
          <p:cNvCxnSpPr/>
          <p:nvPr/>
        </p:nvCxnSpPr>
        <p:spPr>
          <a:xfrm>
            <a:off x="8339822" y="2710485"/>
            <a:ext cx="1328053" cy="11156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7A6713B7-A895-4833-9E7B-A08C4B72CE47}"/>
              </a:ext>
            </a:extLst>
          </p:cNvPr>
          <p:cNvSpPr/>
          <p:nvPr/>
        </p:nvSpPr>
        <p:spPr>
          <a:xfrm flipV="1">
            <a:off x="7778485" y="2209519"/>
            <a:ext cx="1717055" cy="13480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EC0299B5-68E9-4E6F-920B-00E009F184C7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694402" y="2811882"/>
            <a:ext cx="571429" cy="92381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C784583-6DA8-4028-B3D1-9175E8B6B65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03116" y="5150871"/>
            <a:ext cx="1275428" cy="1190402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6C9C7D4-F3F7-4530-9E49-938126FB07A8}"/>
              </a:ext>
            </a:extLst>
          </p:cNvPr>
          <p:cNvCxnSpPr/>
          <p:nvPr/>
        </p:nvCxnSpPr>
        <p:spPr>
          <a:xfrm flipH="1">
            <a:off x="1062010" y="4489693"/>
            <a:ext cx="1742372" cy="12665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35D8078-C359-4E45-89E2-3FDF4361D52D}"/>
              </a:ext>
            </a:extLst>
          </p:cNvPr>
          <p:cNvSpPr/>
          <p:nvPr/>
        </p:nvSpPr>
        <p:spPr>
          <a:xfrm flipV="1">
            <a:off x="1162981" y="4416526"/>
            <a:ext cx="1275428" cy="12665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9B0E2D2-25A9-47AF-B0BF-5A3F918B0957}"/>
              </a:ext>
            </a:extLst>
          </p:cNvPr>
          <p:cNvSpPr txBox="1"/>
          <p:nvPr/>
        </p:nvSpPr>
        <p:spPr>
          <a:xfrm>
            <a:off x="3152938" y="789804"/>
            <a:ext cx="527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CHECKPONT CHAILR(AUSCHWITZ </a:t>
            </a:r>
            <a:r>
              <a:rPr lang="en-US" strike="sngStrike" dirty="0"/>
              <a:t>Pizza Oven).</a:t>
            </a:r>
            <a:r>
              <a:rPr lang="en-US" dirty="0"/>
              <a:t>IPX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81E00FC-A4EF-45F8-BD23-BC1B007367E8}"/>
              </a:ext>
            </a:extLst>
          </p:cNvPr>
          <p:cNvSpPr txBox="1"/>
          <p:nvPr/>
        </p:nvSpPr>
        <p:spPr>
          <a:xfrm>
            <a:off x="3598135" y="981440"/>
            <a:ext cx="45956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Github</a:t>
            </a:r>
            <a:r>
              <a:rPr lang="en-US" dirty="0"/>
              <a:t> Philip </a:t>
            </a:r>
            <a:r>
              <a:rPr lang="en-US" strike="sngStrike" dirty="0"/>
              <a:t>(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</a:p>
          <a:p>
            <a:r>
              <a:rPr lang="en-US" strike="sngStrike" dirty="0" err="1"/>
              <a:t>Tonsek</a:t>
            </a:r>
            <a:r>
              <a:rPr lang="en-US" strike="sngStrike" dirty="0"/>
              <a:t>/</a:t>
            </a:r>
            <a:r>
              <a:rPr lang="en-US" strike="sngStrike" dirty="0" err="1"/>
              <a:t>tansak</a:t>
            </a:r>
            <a:endParaRPr lang="en-US" strike="sngStrike" dirty="0"/>
          </a:p>
          <a:p>
            <a:r>
              <a:rPr lang="en-US" dirty="0"/>
              <a:t>IPX 2015 SQ.MILTIATY.TANGO(GUANTAMO BAY)</a:t>
            </a:r>
          </a:p>
          <a:p>
            <a:r>
              <a:rPr lang="en-US" strike="sngStrike" dirty="0"/>
              <a:t>CPVA.VISA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916D02D-64F4-424D-90F3-486DF143E4A3}"/>
              </a:ext>
            </a:extLst>
          </p:cNvPr>
          <p:cNvCxnSpPr/>
          <p:nvPr/>
        </p:nvCxnSpPr>
        <p:spPr>
          <a:xfrm flipV="1">
            <a:off x="4169074" y="1159136"/>
            <a:ext cx="642624" cy="212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8CBC217-714D-4399-982F-B1B452ED8E2D}"/>
              </a:ext>
            </a:extLst>
          </p:cNvPr>
          <p:cNvSpPr/>
          <p:nvPr/>
        </p:nvSpPr>
        <p:spPr>
          <a:xfrm flipV="1">
            <a:off x="5058460" y="789804"/>
            <a:ext cx="12152497" cy="59144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81376F8-A42F-480A-8802-FDF6F0DDF486}"/>
              </a:ext>
            </a:extLst>
          </p:cNvPr>
          <p:cNvSpPr/>
          <p:nvPr/>
        </p:nvSpPr>
        <p:spPr>
          <a:xfrm flipV="1">
            <a:off x="2804382" y="5122951"/>
            <a:ext cx="1275428" cy="12665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729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5F80C-296A-4CBC-BFD3-0D31978EF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4" y="2821762"/>
            <a:ext cx="672738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7B14F-B4E7-43E7-8D51-A50766A1A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35" y="2821761"/>
            <a:ext cx="1068175" cy="8001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E47DE1-A185-445B-99BD-DB9A83F3EE7D}"/>
              </a:ext>
            </a:extLst>
          </p:cNvPr>
          <p:cNvCxnSpPr/>
          <p:nvPr/>
        </p:nvCxnSpPr>
        <p:spPr>
          <a:xfrm>
            <a:off x="696898" y="2821761"/>
            <a:ext cx="236220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DCD1BBA-9BAD-4993-B669-C3105A2C7A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35" y="3679375"/>
            <a:ext cx="1077456" cy="6715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42706B-48AA-4B06-BDEA-A183B53974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6" y="2172226"/>
            <a:ext cx="801131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4E988C-365F-402D-8D81-0A5E2B243E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53" y="2811882"/>
            <a:ext cx="1519755" cy="8510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D6B787-F0DB-4AE7-BD68-45FBF6212F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804" y="2791044"/>
            <a:ext cx="852487" cy="85248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CE5E34-35AD-4583-ADD2-0019677A67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30" y="5654794"/>
            <a:ext cx="852487" cy="85248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3A9F10-9185-44CC-B083-FC0BE13DC5F2}"/>
              </a:ext>
            </a:extLst>
          </p:cNvPr>
          <p:cNvSpPr txBox="1"/>
          <p:nvPr/>
        </p:nvSpPr>
        <p:spPr>
          <a:xfrm>
            <a:off x="1047679" y="5470128"/>
            <a:ext cx="254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1990: Other: Pizza Diablo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F38EEC4-FBFA-446B-9D03-C61AB4B443A1}"/>
              </a:ext>
            </a:extLst>
          </p:cNvPr>
          <p:cNvCxnSpPr/>
          <p:nvPr/>
        </p:nvCxnSpPr>
        <p:spPr>
          <a:xfrm>
            <a:off x="638175" y="5422503"/>
            <a:ext cx="8801100" cy="47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E5B5D7FC-8759-4C70-B87B-0A391E7B9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79" y="5654794"/>
            <a:ext cx="2501106" cy="853242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97AC1F-93E3-4A9E-A511-68212F9A1A13}"/>
              </a:ext>
            </a:extLst>
          </p:cNvPr>
          <p:cNvCxnSpPr/>
          <p:nvPr/>
        </p:nvCxnSpPr>
        <p:spPr>
          <a:xfrm>
            <a:off x="1695450" y="5654794"/>
            <a:ext cx="2952750" cy="37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43D1278-1948-40C9-AC6C-5E2F8A7DB24B}"/>
              </a:ext>
            </a:extLst>
          </p:cNvPr>
          <p:cNvSpPr txBox="1"/>
          <p:nvPr/>
        </p:nvSpPr>
        <p:spPr>
          <a:xfrm>
            <a:off x="4847610" y="5376740"/>
            <a:ext cx="299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VIRING.MARY IPX </a:t>
            </a:r>
            <a:r>
              <a:rPr lang="en-US" sz="800" strike="sngStrike" dirty="0"/>
              <a:t>bier / bier.publichair.fifa90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143FF1A-681F-447C-871C-F011BCCAD18F}"/>
              </a:ext>
            </a:extLst>
          </p:cNvPr>
          <p:cNvSpPr/>
          <p:nvPr/>
        </p:nvSpPr>
        <p:spPr>
          <a:xfrm flipV="1">
            <a:off x="1651226" y="5487798"/>
            <a:ext cx="2996974" cy="11780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EEFFD9-CFE1-4468-B8C3-2652DD5A8A2B}"/>
              </a:ext>
            </a:extLst>
          </p:cNvPr>
          <p:cNvSpPr/>
          <p:nvPr/>
        </p:nvSpPr>
        <p:spPr>
          <a:xfrm flipV="1">
            <a:off x="4847610" y="5454413"/>
            <a:ext cx="3324840" cy="11682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485759-7B3D-425F-9AEE-8DB3936E2B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46" y="3663420"/>
            <a:ext cx="562726" cy="6874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F74B7C6-94A8-49CB-AC1B-D629171E34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4584" y="2357441"/>
            <a:ext cx="495238" cy="74285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B272555-4D45-4D9A-8274-EBCB6C7195DD}"/>
              </a:ext>
            </a:extLst>
          </p:cNvPr>
          <p:cNvSpPr txBox="1"/>
          <p:nvPr/>
        </p:nvSpPr>
        <p:spPr>
          <a:xfrm>
            <a:off x="5576326" y="1802894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Gov.Schw</a:t>
            </a:r>
            <a:r>
              <a:rPr lang="en-US" dirty="0"/>
              <a:t>.   Twins   </a:t>
            </a:r>
            <a:r>
              <a:rPr lang="en-US" b="1" dirty="0"/>
              <a:t>IPX</a:t>
            </a:r>
            <a:r>
              <a:rPr lang="en-US" dirty="0"/>
              <a:t>  Twins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744417-860B-4534-920C-C55449D6D27C}"/>
              </a:ext>
            </a:extLst>
          </p:cNvPr>
          <p:cNvSpPr txBox="1"/>
          <p:nvPr/>
        </p:nvSpPr>
        <p:spPr>
          <a:xfrm>
            <a:off x="8048779" y="3601414"/>
            <a:ext cx="349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VIRGINIA.MARY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elke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ferriri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angla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ferri.ext</a:t>
            </a:r>
            <a:r>
              <a:rPr lang="en-US" sz="800" strike="sngStrike" dirty="0"/>
              <a:t> OFFSIT(OUTSIDE)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1FBE06-CDFC-4774-8C17-CEF2169FB931}"/>
              </a:ext>
            </a:extLst>
          </p:cNvPr>
          <p:cNvCxnSpPr/>
          <p:nvPr/>
        </p:nvCxnSpPr>
        <p:spPr>
          <a:xfrm>
            <a:off x="2748378" y="2120602"/>
            <a:ext cx="72982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33DB7F-21E5-4254-A68C-3820BD196128}"/>
              </a:ext>
            </a:extLst>
          </p:cNvPr>
          <p:cNvCxnSpPr/>
          <p:nvPr/>
        </p:nvCxnSpPr>
        <p:spPr>
          <a:xfrm>
            <a:off x="3868723" y="2037968"/>
            <a:ext cx="942975" cy="17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912A561-62D2-45F5-A868-07E8720225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85" y="2366400"/>
            <a:ext cx="742856" cy="742856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6735F1-4EED-4E68-BB42-4EF0969332E9}"/>
              </a:ext>
            </a:extLst>
          </p:cNvPr>
          <p:cNvCxnSpPr/>
          <p:nvPr/>
        </p:nvCxnSpPr>
        <p:spPr>
          <a:xfrm>
            <a:off x="7448550" y="2171700"/>
            <a:ext cx="2219325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A3144A5D-6B85-4410-BB98-FA5BC74E7C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22" y="2669489"/>
            <a:ext cx="652327" cy="9860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A0444B4-A0AC-4061-847A-FB09A3492BD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5" y="2058897"/>
            <a:ext cx="681390" cy="79277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2E41A2D-DCE3-4723-89FE-F74B5C7FB0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7" y="2750033"/>
            <a:ext cx="458520" cy="359223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B42A32F-A749-4134-98CC-8686DADBEAF4}"/>
              </a:ext>
            </a:extLst>
          </p:cNvPr>
          <p:cNvCxnSpPr/>
          <p:nvPr/>
        </p:nvCxnSpPr>
        <p:spPr>
          <a:xfrm flipV="1">
            <a:off x="266700" y="2366400"/>
            <a:ext cx="2711191" cy="173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B282232-F055-4BB9-BFD8-9FB632EC9FA9}"/>
              </a:ext>
            </a:extLst>
          </p:cNvPr>
          <p:cNvCxnSpPr/>
          <p:nvPr/>
        </p:nvCxnSpPr>
        <p:spPr>
          <a:xfrm>
            <a:off x="858046" y="2219752"/>
            <a:ext cx="1189705" cy="49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76FD304-CF42-4291-A140-97F457BCC15F}"/>
              </a:ext>
            </a:extLst>
          </p:cNvPr>
          <p:cNvCxnSpPr/>
          <p:nvPr/>
        </p:nvCxnSpPr>
        <p:spPr>
          <a:xfrm flipV="1">
            <a:off x="5958021" y="2468803"/>
            <a:ext cx="1585442" cy="1145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C7C3292-55E6-4B55-834F-BDA9F882642E}"/>
              </a:ext>
            </a:extLst>
          </p:cNvPr>
          <p:cNvSpPr txBox="1"/>
          <p:nvPr/>
        </p:nvSpPr>
        <p:spPr>
          <a:xfrm>
            <a:off x="7029449" y="2824040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Marco</a:t>
            </a:r>
          </a:p>
          <a:p>
            <a:r>
              <a:rPr lang="en-US" strike="sngStrike" dirty="0" err="1"/>
              <a:t>Chellimi</a:t>
            </a:r>
            <a:endParaRPr lang="en-US" strike="sngStrik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E785EC-DFA1-4BBC-9062-7F7997F93416}"/>
              </a:ext>
            </a:extLst>
          </p:cNvPr>
          <p:cNvSpPr/>
          <p:nvPr/>
        </p:nvSpPr>
        <p:spPr>
          <a:xfrm flipV="1">
            <a:off x="6293723" y="2507071"/>
            <a:ext cx="1717055" cy="11780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50B09D2-EE16-491D-A421-4FD3F3E5A4E4}"/>
              </a:ext>
            </a:extLst>
          </p:cNvPr>
          <p:cNvSpPr/>
          <p:nvPr/>
        </p:nvSpPr>
        <p:spPr>
          <a:xfrm flipV="1">
            <a:off x="1101694" y="2119397"/>
            <a:ext cx="5202105" cy="23019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71EE552-47D6-4686-820D-1C7F902C2CAC}"/>
              </a:ext>
            </a:extLst>
          </p:cNvPr>
          <p:cNvSpPr/>
          <p:nvPr/>
        </p:nvSpPr>
        <p:spPr>
          <a:xfrm flipV="1">
            <a:off x="78617" y="2090453"/>
            <a:ext cx="760047" cy="10098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D8804B26-E523-4DF4-B1D3-226ACCD646E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4871794"/>
            <a:ext cx="532537" cy="39888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7096F91-A6D0-41DD-AFCB-380BD6A2029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32" y="4860193"/>
            <a:ext cx="467798" cy="467798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E77AC55-D920-4B87-B489-D8A323B86227}"/>
              </a:ext>
            </a:extLst>
          </p:cNvPr>
          <p:cNvCxnSpPr/>
          <p:nvPr/>
        </p:nvCxnSpPr>
        <p:spPr>
          <a:xfrm>
            <a:off x="4169074" y="4929102"/>
            <a:ext cx="2019300" cy="398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26EABA82-DE4F-4B46-8344-949621F33BA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15" y="4725468"/>
            <a:ext cx="756913" cy="45414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E8F752D7-1AC8-43BB-9CF6-024AE8E7C121}"/>
              </a:ext>
            </a:extLst>
          </p:cNvPr>
          <p:cNvSpPr txBox="1"/>
          <p:nvPr/>
        </p:nvSpPr>
        <p:spPr>
          <a:xfrm>
            <a:off x="1695450" y="5143325"/>
            <a:ext cx="611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 </a:t>
            </a:r>
            <a:r>
              <a:rPr lang="en-US" dirty="0" err="1"/>
              <a:t>Pizzarias</a:t>
            </a:r>
            <a:r>
              <a:rPr lang="en-US" dirty="0"/>
              <a:t> San Marion “Diablo” or ”</a:t>
            </a:r>
            <a:r>
              <a:rPr lang="en-US" dirty="0" err="1"/>
              <a:t>Drako</a:t>
            </a:r>
            <a:r>
              <a:rPr lang="en-US" dirty="0"/>
              <a:t>” from </a:t>
            </a:r>
            <a:r>
              <a:rPr lang="en-US" dirty="0" err="1"/>
              <a:t>Pizzahut</a:t>
            </a:r>
            <a:r>
              <a:rPr lang="en-US" dirty="0"/>
              <a:t> or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F189956-8596-405E-9888-4F386668C846}"/>
              </a:ext>
            </a:extLst>
          </p:cNvPr>
          <p:cNvCxnSpPr/>
          <p:nvPr/>
        </p:nvCxnSpPr>
        <p:spPr>
          <a:xfrm>
            <a:off x="4340210" y="5251889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D839322-7BCE-46FD-B707-C64741F7A72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7" y="1237445"/>
            <a:ext cx="736973" cy="49042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D5CAB4D-1254-477F-AF7C-A3C1D731683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0364" y="2043854"/>
            <a:ext cx="1275428" cy="119040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380B9CA-152B-4B16-BC23-4263116401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" y="5273981"/>
            <a:ext cx="1015409" cy="134867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B2A5DC6-AE13-4BF6-8D9D-01621471103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474" y="2971474"/>
            <a:ext cx="1139173" cy="629940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7540262-0B2A-4144-A5A7-DC6A3E671D59}"/>
              </a:ext>
            </a:extLst>
          </p:cNvPr>
          <p:cNvCxnSpPr/>
          <p:nvPr/>
        </p:nvCxnSpPr>
        <p:spPr>
          <a:xfrm>
            <a:off x="8339822" y="2710485"/>
            <a:ext cx="1328053" cy="11156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7A6713B7-A895-4833-9E7B-A08C4B72CE47}"/>
              </a:ext>
            </a:extLst>
          </p:cNvPr>
          <p:cNvSpPr/>
          <p:nvPr/>
        </p:nvSpPr>
        <p:spPr>
          <a:xfrm flipV="1">
            <a:off x="7778485" y="2209519"/>
            <a:ext cx="1717055" cy="13480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EC0299B5-68E9-4E6F-920B-00E009F184C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94402" y="2811882"/>
            <a:ext cx="571429" cy="92381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C784583-6DA8-4028-B3D1-9175E8B6B6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9337" y="932548"/>
            <a:ext cx="499343" cy="466054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6C9C7D4-F3F7-4530-9E49-938126FB07A8}"/>
              </a:ext>
            </a:extLst>
          </p:cNvPr>
          <p:cNvCxnSpPr/>
          <p:nvPr/>
        </p:nvCxnSpPr>
        <p:spPr>
          <a:xfrm flipH="1">
            <a:off x="5053786" y="1984050"/>
            <a:ext cx="1742372" cy="12665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35D8078-C359-4E45-89E2-3FDF4361D52D}"/>
              </a:ext>
            </a:extLst>
          </p:cNvPr>
          <p:cNvSpPr/>
          <p:nvPr/>
        </p:nvSpPr>
        <p:spPr>
          <a:xfrm flipV="1">
            <a:off x="5391356" y="1995488"/>
            <a:ext cx="1275428" cy="12665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81E00FC-A4EF-45F8-BD23-BC1B007367E8}"/>
              </a:ext>
            </a:extLst>
          </p:cNvPr>
          <p:cNvSpPr txBox="1"/>
          <p:nvPr/>
        </p:nvSpPr>
        <p:spPr>
          <a:xfrm>
            <a:off x="3598135" y="981440"/>
            <a:ext cx="45956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Github</a:t>
            </a:r>
            <a:r>
              <a:rPr lang="en-US" dirty="0"/>
              <a:t> Philip </a:t>
            </a:r>
            <a:r>
              <a:rPr lang="en-US" strike="sngStrike" dirty="0"/>
              <a:t>(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</a:p>
          <a:p>
            <a:r>
              <a:rPr lang="en-US" strike="sngStrike" dirty="0" err="1"/>
              <a:t>Tonsek</a:t>
            </a:r>
            <a:r>
              <a:rPr lang="en-US" strike="sngStrike" dirty="0"/>
              <a:t>/</a:t>
            </a:r>
            <a:r>
              <a:rPr lang="en-US" strike="sngStrike" dirty="0" err="1"/>
              <a:t>tansak</a:t>
            </a:r>
            <a:endParaRPr lang="en-US" strike="sngStrike" dirty="0"/>
          </a:p>
          <a:p>
            <a:r>
              <a:rPr lang="en-US" dirty="0"/>
              <a:t>IPX 2015 SQ.MILTIATY.TANGO(GUANTAMO BAY)</a:t>
            </a:r>
          </a:p>
          <a:p>
            <a:r>
              <a:rPr lang="en-US" strike="sngStrike" dirty="0"/>
              <a:t>CPVA.VISA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916D02D-64F4-424D-90F3-486DF143E4A3}"/>
              </a:ext>
            </a:extLst>
          </p:cNvPr>
          <p:cNvCxnSpPr/>
          <p:nvPr/>
        </p:nvCxnSpPr>
        <p:spPr>
          <a:xfrm flipV="1">
            <a:off x="4169074" y="1159136"/>
            <a:ext cx="642624" cy="212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31B613-4E0A-4447-822F-3FAA30E494B8}"/>
              </a:ext>
            </a:extLst>
          </p:cNvPr>
          <p:cNvCxnSpPr/>
          <p:nvPr/>
        </p:nvCxnSpPr>
        <p:spPr>
          <a:xfrm flipH="1">
            <a:off x="2319040" y="5241519"/>
            <a:ext cx="1742372" cy="12665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4C8D59-DA94-4CC6-87E1-B50B8B315A60}"/>
              </a:ext>
            </a:extLst>
          </p:cNvPr>
          <p:cNvCxnSpPr/>
          <p:nvPr/>
        </p:nvCxnSpPr>
        <p:spPr>
          <a:xfrm flipV="1">
            <a:off x="3329047" y="2557629"/>
            <a:ext cx="1014306" cy="935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D100D-61A9-4DB6-9B8E-04D66EF55323}"/>
              </a:ext>
            </a:extLst>
          </p:cNvPr>
          <p:cNvCxnSpPr/>
          <p:nvPr/>
        </p:nvCxnSpPr>
        <p:spPr>
          <a:xfrm flipV="1">
            <a:off x="1234251" y="2237152"/>
            <a:ext cx="1322335" cy="331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E26B13-1DE1-480E-BEDF-21878468449C}"/>
              </a:ext>
            </a:extLst>
          </p:cNvPr>
          <p:cNvCxnSpPr/>
          <p:nvPr/>
        </p:nvCxnSpPr>
        <p:spPr>
          <a:xfrm flipV="1">
            <a:off x="275658" y="2145845"/>
            <a:ext cx="703023" cy="666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8C93FD-AA89-431A-9EF9-EEBAD9EA2894}"/>
              </a:ext>
            </a:extLst>
          </p:cNvPr>
          <p:cNvCxnSpPr/>
          <p:nvPr/>
        </p:nvCxnSpPr>
        <p:spPr>
          <a:xfrm flipV="1">
            <a:off x="822163" y="2724513"/>
            <a:ext cx="495807" cy="20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CB415A-0D69-48C8-9ECA-A4D90E9BBCF5}"/>
              </a:ext>
            </a:extLst>
          </p:cNvPr>
          <p:cNvCxnSpPr/>
          <p:nvPr/>
        </p:nvCxnSpPr>
        <p:spPr>
          <a:xfrm flipH="1" flipV="1">
            <a:off x="6592618" y="2759945"/>
            <a:ext cx="367799" cy="774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ED2ACFA-42EF-4ADE-9A84-EB9E387609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24425" y="987346"/>
            <a:ext cx="628571" cy="10571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349AF6-F6E3-431B-84CA-6EC1499551CB}"/>
              </a:ext>
            </a:extLst>
          </p:cNvPr>
          <p:cNvSpPr/>
          <p:nvPr/>
        </p:nvSpPr>
        <p:spPr>
          <a:xfrm>
            <a:off x="2394431" y="741033"/>
            <a:ext cx="795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tansak</a:t>
            </a:r>
            <a:endParaRPr lang="en-US" strike="sngStrike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5995C0D-FEAB-41E4-AE54-F9F4C646C0A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28" y="1072017"/>
            <a:ext cx="744341" cy="74434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12CCEED-E679-40EF-9C64-1EA86AF6636F}"/>
              </a:ext>
            </a:extLst>
          </p:cNvPr>
          <p:cNvSpPr/>
          <p:nvPr/>
        </p:nvSpPr>
        <p:spPr>
          <a:xfrm flipV="1">
            <a:off x="1220636" y="914842"/>
            <a:ext cx="827115" cy="8996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1EADBC-5092-49E4-8608-6A56A8A85E49}"/>
              </a:ext>
            </a:extLst>
          </p:cNvPr>
          <p:cNvCxnSpPr/>
          <p:nvPr/>
        </p:nvCxnSpPr>
        <p:spPr>
          <a:xfrm flipV="1">
            <a:off x="381000" y="1067227"/>
            <a:ext cx="431799" cy="920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917C1-5993-4590-B6E8-93279D8605DA}"/>
              </a:ext>
            </a:extLst>
          </p:cNvPr>
          <p:cNvSpPr/>
          <p:nvPr/>
        </p:nvSpPr>
        <p:spPr>
          <a:xfrm>
            <a:off x="81730" y="1776811"/>
            <a:ext cx="166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VIRGINIA.MARY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9B9589A-57FA-4CF5-B677-51E125C00602}"/>
              </a:ext>
            </a:extLst>
          </p:cNvPr>
          <p:cNvSpPr/>
          <p:nvPr/>
        </p:nvSpPr>
        <p:spPr>
          <a:xfrm flipV="1">
            <a:off x="320394" y="952279"/>
            <a:ext cx="827115" cy="8996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89DD64-3249-4D30-926B-26E91A81C7B7}"/>
              </a:ext>
            </a:extLst>
          </p:cNvPr>
          <p:cNvSpPr/>
          <p:nvPr/>
        </p:nvSpPr>
        <p:spPr>
          <a:xfrm>
            <a:off x="1872585" y="4481346"/>
            <a:ext cx="14564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serbia</a:t>
            </a:r>
            <a:r>
              <a:rPr lang="en-US" dirty="0"/>
              <a:t> vacation food menu pictures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681AF6B-6B29-449F-A6F0-DB3D0C7DA7E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19" y="4530391"/>
            <a:ext cx="575838" cy="86533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5E7A8A-BF71-498A-B45D-52C0D38C4BE3}"/>
              </a:ext>
            </a:extLst>
          </p:cNvPr>
          <p:cNvCxnSpPr/>
          <p:nvPr/>
        </p:nvCxnSpPr>
        <p:spPr>
          <a:xfrm>
            <a:off x="995275" y="4568037"/>
            <a:ext cx="1169086" cy="683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20DA1D6-60A3-4FA7-984E-8A15B2EFBCD7}"/>
              </a:ext>
            </a:extLst>
          </p:cNvPr>
          <p:cNvSpPr/>
          <p:nvPr/>
        </p:nvSpPr>
        <p:spPr>
          <a:xfrm flipV="1">
            <a:off x="1101920" y="4530390"/>
            <a:ext cx="2376277" cy="8921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514B78-3008-4C2B-A6D4-ABD103121B35}"/>
              </a:ext>
            </a:extLst>
          </p:cNvPr>
          <p:cNvCxnSpPr/>
          <p:nvPr/>
        </p:nvCxnSpPr>
        <p:spPr>
          <a:xfrm>
            <a:off x="3594530" y="4725468"/>
            <a:ext cx="2593844" cy="516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5B852F7D-3377-4CBF-A562-E0DA6F746D25}"/>
              </a:ext>
            </a:extLst>
          </p:cNvPr>
          <p:cNvSpPr/>
          <p:nvPr/>
        </p:nvSpPr>
        <p:spPr>
          <a:xfrm flipV="1">
            <a:off x="3696089" y="4608302"/>
            <a:ext cx="2376277" cy="7453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60ECE1E-9B34-484B-8444-0C23B1ED948F}"/>
              </a:ext>
            </a:extLst>
          </p:cNvPr>
          <p:cNvSpPr/>
          <p:nvPr/>
        </p:nvSpPr>
        <p:spPr>
          <a:xfrm flipV="1">
            <a:off x="9230" y="837136"/>
            <a:ext cx="10746441" cy="6020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0D0A76B-DCE5-44B4-B7A3-1E45C621B63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43" y="1987004"/>
            <a:ext cx="2143125" cy="21431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FC876F3-EED6-47E1-B2A8-DF16DBCC943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2" y="2014324"/>
            <a:ext cx="3264919" cy="2172655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39B0E2D2-25A9-47AF-B0BF-5A3F918B0957}"/>
              </a:ext>
            </a:extLst>
          </p:cNvPr>
          <p:cNvSpPr txBox="1"/>
          <p:nvPr/>
        </p:nvSpPr>
        <p:spPr>
          <a:xfrm>
            <a:off x="3152938" y="789804"/>
            <a:ext cx="537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1990 CHECKPONT CHAILR(AUSCHWITZ </a:t>
            </a:r>
            <a:r>
              <a:rPr lang="en-US" b="1" strike="sngStrike" dirty="0"/>
              <a:t>Pizza Oven).</a:t>
            </a:r>
            <a:r>
              <a:rPr lang="en-US" b="1" dirty="0"/>
              <a:t>IPX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148DD6-B269-4F54-BB47-42CB5C37B94A}"/>
              </a:ext>
            </a:extLst>
          </p:cNvPr>
          <p:cNvCxnSpPr/>
          <p:nvPr/>
        </p:nvCxnSpPr>
        <p:spPr>
          <a:xfrm>
            <a:off x="6572015" y="1686469"/>
            <a:ext cx="3384258" cy="302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8F26BA-909D-4CB0-AE17-B871EABBACE1}"/>
              </a:ext>
            </a:extLst>
          </p:cNvPr>
          <p:cNvCxnSpPr/>
          <p:nvPr/>
        </p:nvCxnSpPr>
        <p:spPr>
          <a:xfrm flipV="1">
            <a:off x="2352807" y="1814507"/>
            <a:ext cx="3792882" cy="2420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2AF2F7-7B19-4F7B-9F67-FA73F4F5CB85}"/>
              </a:ext>
            </a:extLst>
          </p:cNvPr>
          <p:cNvSpPr txBox="1"/>
          <p:nvPr/>
        </p:nvSpPr>
        <p:spPr>
          <a:xfrm>
            <a:off x="3972881" y="4203217"/>
            <a:ext cx="177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High Sierra Jeans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76018DC-739C-4CDA-9F75-CBB1681515C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64" y="4269190"/>
            <a:ext cx="419101" cy="2612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3159255-481F-41A7-99A7-31B83109ACFE}"/>
              </a:ext>
            </a:extLst>
          </p:cNvPr>
          <p:cNvSpPr txBox="1"/>
          <p:nvPr/>
        </p:nvSpPr>
        <p:spPr>
          <a:xfrm>
            <a:off x="3477859" y="4747861"/>
            <a:ext cx="2176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V1.§Child </a:t>
            </a:r>
            <a:r>
              <a:rPr lang="en-US" dirty="0" err="1"/>
              <a:t>Traffinking</a:t>
            </a:r>
            <a:r>
              <a:rPr lang="en-US" dirty="0"/>
              <a:t>,</a:t>
            </a:r>
          </a:p>
          <a:p>
            <a:r>
              <a:rPr lang="en-US" dirty="0"/>
              <a:t>V2.§Child </a:t>
            </a:r>
            <a:r>
              <a:rPr lang="en-US" dirty="0" err="1"/>
              <a:t>Traffking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850F86-C2D2-422E-8E1D-95E0B1CF612E}"/>
              </a:ext>
            </a:extLst>
          </p:cNvPr>
          <p:cNvSpPr/>
          <p:nvPr/>
        </p:nvSpPr>
        <p:spPr>
          <a:xfrm flipV="1">
            <a:off x="3296683" y="1796835"/>
            <a:ext cx="2844507" cy="23427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001750-E1BF-4168-AD43-2609B55F085A}"/>
              </a:ext>
            </a:extLst>
          </p:cNvPr>
          <p:cNvSpPr txBox="1"/>
          <p:nvPr/>
        </p:nvSpPr>
        <p:spPr>
          <a:xfrm>
            <a:off x="2965337" y="49395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CFEF45-BEAB-460E-AFF5-40F26B449D12}"/>
              </a:ext>
            </a:extLst>
          </p:cNvPr>
          <p:cNvSpPr/>
          <p:nvPr/>
        </p:nvSpPr>
        <p:spPr>
          <a:xfrm flipV="1">
            <a:off x="6396307" y="1835530"/>
            <a:ext cx="3493669" cy="23886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4B6A73-C51C-425F-9639-B6C286C9331F}"/>
              </a:ext>
            </a:extLst>
          </p:cNvPr>
          <p:cNvCxnSpPr/>
          <p:nvPr/>
        </p:nvCxnSpPr>
        <p:spPr>
          <a:xfrm flipV="1">
            <a:off x="3428249" y="2171700"/>
            <a:ext cx="1878133" cy="1468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6912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55F80C-296A-4CBC-BFD3-0D31978EF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34" y="2821762"/>
            <a:ext cx="672738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C7B14F-B4E7-43E7-8D51-A50766A1A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35" y="2821761"/>
            <a:ext cx="1068175" cy="8001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E47DE1-A185-445B-99BD-DB9A83F3EE7D}"/>
              </a:ext>
            </a:extLst>
          </p:cNvPr>
          <p:cNvCxnSpPr/>
          <p:nvPr/>
        </p:nvCxnSpPr>
        <p:spPr>
          <a:xfrm>
            <a:off x="696898" y="2821761"/>
            <a:ext cx="2362200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DCD1BBA-9BAD-4993-B669-C3105A2C7A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435" y="3679375"/>
            <a:ext cx="1077456" cy="6715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542706B-48AA-4B06-BDEA-A183B53974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6" y="2172226"/>
            <a:ext cx="801131" cy="600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84E988C-365F-402D-8D81-0A5E2B243E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353" y="2811882"/>
            <a:ext cx="1519755" cy="85106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4D6B787-F0DB-4AE7-BD68-45FBF6212F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804" y="2791044"/>
            <a:ext cx="852487" cy="85248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CE5E34-35AD-4583-ADD2-0019677A67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530" y="5654794"/>
            <a:ext cx="852487" cy="85248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53A9F10-9185-44CC-B083-FC0BE13DC5F2}"/>
              </a:ext>
            </a:extLst>
          </p:cNvPr>
          <p:cNvSpPr txBox="1"/>
          <p:nvPr/>
        </p:nvSpPr>
        <p:spPr>
          <a:xfrm>
            <a:off x="1047679" y="5470128"/>
            <a:ext cx="254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1990: Other: Pizza Diablo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F38EEC4-FBFA-446B-9D03-C61AB4B443A1}"/>
              </a:ext>
            </a:extLst>
          </p:cNvPr>
          <p:cNvCxnSpPr/>
          <p:nvPr/>
        </p:nvCxnSpPr>
        <p:spPr>
          <a:xfrm>
            <a:off x="638175" y="5422503"/>
            <a:ext cx="8801100" cy="47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E5B5D7FC-8759-4C70-B87B-0A391E7B9A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79" y="5654794"/>
            <a:ext cx="2501106" cy="853242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97AC1F-93E3-4A9E-A511-68212F9A1A13}"/>
              </a:ext>
            </a:extLst>
          </p:cNvPr>
          <p:cNvCxnSpPr/>
          <p:nvPr/>
        </p:nvCxnSpPr>
        <p:spPr>
          <a:xfrm>
            <a:off x="1695450" y="5654794"/>
            <a:ext cx="2952750" cy="37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43D1278-1948-40C9-AC6C-5E2F8A7DB24B}"/>
              </a:ext>
            </a:extLst>
          </p:cNvPr>
          <p:cNvSpPr txBox="1"/>
          <p:nvPr/>
        </p:nvSpPr>
        <p:spPr>
          <a:xfrm>
            <a:off x="4847610" y="5376740"/>
            <a:ext cx="2996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VIRING.MARY IPX </a:t>
            </a:r>
            <a:r>
              <a:rPr lang="en-US" sz="800" strike="sngStrike" dirty="0"/>
              <a:t>bier / bier.publichair.fifa90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143FF1A-681F-447C-871C-F011BCCAD18F}"/>
              </a:ext>
            </a:extLst>
          </p:cNvPr>
          <p:cNvSpPr/>
          <p:nvPr/>
        </p:nvSpPr>
        <p:spPr>
          <a:xfrm flipV="1">
            <a:off x="1651226" y="5487798"/>
            <a:ext cx="2996974" cy="11780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EEFFD9-CFE1-4468-B8C3-2652DD5A8A2B}"/>
              </a:ext>
            </a:extLst>
          </p:cNvPr>
          <p:cNvSpPr/>
          <p:nvPr/>
        </p:nvSpPr>
        <p:spPr>
          <a:xfrm flipV="1">
            <a:off x="4847610" y="5454413"/>
            <a:ext cx="3324840" cy="11682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E485759-7B3D-425F-9AEE-8DB3936E2B1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46" y="3663420"/>
            <a:ext cx="562726" cy="6874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F74B7C6-94A8-49CB-AC1B-D629171E34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4584" y="2357441"/>
            <a:ext cx="495238" cy="742857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DB272555-4D45-4D9A-8274-EBCB6C7195DD}"/>
              </a:ext>
            </a:extLst>
          </p:cNvPr>
          <p:cNvSpPr txBox="1"/>
          <p:nvPr/>
        </p:nvSpPr>
        <p:spPr>
          <a:xfrm>
            <a:off x="5576326" y="1802894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Gov.Schw</a:t>
            </a:r>
            <a:r>
              <a:rPr lang="en-US" dirty="0"/>
              <a:t>.   Twins   </a:t>
            </a:r>
            <a:r>
              <a:rPr lang="en-US" b="1" dirty="0"/>
              <a:t>IPX</a:t>
            </a:r>
            <a:r>
              <a:rPr lang="en-US" dirty="0"/>
              <a:t>  Twins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6744417-860B-4534-920C-C55449D6D27C}"/>
              </a:ext>
            </a:extLst>
          </p:cNvPr>
          <p:cNvSpPr txBox="1"/>
          <p:nvPr/>
        </p:nvSpPr>
        <p:spPr>
          <a:xfrm>
            <a:off x="8048779" y="3601414"/>
            <a:ext cx="349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VIRGINIA.MARY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elke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ferriri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angla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ferri.ext</a:t>
            </a:r>
            <a:r>
              <a:rPr lang="en-US" sz="800" strike="sngStrike" dirty="0"/>
              <a:t> OFFSIT(OUTSIDE)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11FBE06-CDFC-4774-8C17-CEF2169FB931}"/>
              </a:ext>
            </a:extLst>
          </p:cNvPr>
          <p:cNvCxnSpPr/>
          <p:nvPr/>
        </p:nvCxnSpPr>
        <p:spPr>
          <a:xfrm>
            <a:off x="2748378" y="2120602"/>
            <a:ext cx="72982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F33DB7F-21E5-4254-A68C-3820BD196128}"/>
              </a:ext>
            </a:extLst>
          </p:cNvPr>
          <p:cNvCxnSpPr/>
          <p:nvPr/>
        </p:nvCxnSpPr>
        <p:spPr>
          <a:xfrm>
            <a:off x="3868723" y="2037968"/>
            <a:ext cx="942975" cy="17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912A561-62D2-45F5-A868-07E8720225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385" y="2366400"/>
            <a:ext cx="742856" cy="742856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6735F1-4EED-4E68-BB42-4EF0969332E9}"/>
              </a:ext>
            </a:extLst>
          </p:cNvPr>
          <p:cNvCxnSpPr/>
          <p:nvPr/>
        </p:nvCxnSpPr>
        <p:spPr>
          <a:xfrm>
            <a:off x="7448550" y="2171700"/>
            <a:ext cx="2219325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A3144A5D-6B85-4410-BB98-FA5BC74E7C8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122" y="2669489"/>
            <a:ext cx="652327" cy="98607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CA0444B4-A0AC-4061-847A-FB09A3492BD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25" y="2058897"/>
            <a:ext cx="681390" cy="79277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2E41A2D-DCE3-4723-89FE-F74B5C7FB0F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67" y="2750033"/>
            <a:ext cx="458520" cy="359223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B42A32F-A749-4134-98CC-8686DADBEAF4}"/>
              </a:ext>
            </a:extLst>
          </p:cNvPr>
          <p:cNvCxnSpPr/>
          <p:nvPr/>
        </p:nvCxnSpPr>
        <p:spPr>
          <a:xfrm flipV="1">
            <a:off x="266700" y="2366400"/>
            <a:ext cx="2711191" cy="173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B282232-F055-4BB9-BFD8-9FB632EC9FA9}"/>
              </a:ext>
            </a:extLst>
          </p:cNvPr>
          <p:cNvCxnSpPr/>
          <p:nvPr/>
        </p:nvCxnSpPr>
        <p:spPr>
          <a:xfrm>
            <a:off x="858046" y="2219752"/>
            <a:ext cx="1189705" cy="49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76FD304-CF42-4291-A140-97F457BCC15F}"/>
              </a:ext>
            </a:extLst>
          </p:cNvPr>
          <p:cNvCxnSpPr/>
          <p:nvPr/>
        </p:nvCxnSpPr>
        <p:spPr>
          <a:xfrm flipV="1">
            <a:off x="5958021" y="2468803"/>
            <a:ext cx="1585442" cy="1145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7C7C3292-55E6-4B55-834F-BDA9F882642E}"/>
              </a:ext>
            </a:extLst>
          </p:cNvPr>
          <p:cNvSpPr txBox="1"/>
          <p:nvPr/>
        </p:nvSpPr>
        <p:spPr>
          <a:xfrm>
            <a:off x="7029449" y="2824040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Marco</a:t>
            </a:r>
          </a:p>
          <a:p>
            <a:r>
              <a:rPr lang="en-US" strike="sngStrike" dirty="0" err="1"/>
              <a:t>Chellimi</a:t>
            </a:r>
            <a:endParaRPr lang="en-US" strike="sngStrik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FE785EC-DFA1-4BBC-9062-7F7997F93416}"/>
              </a:ext>
            </a:extLst>
          </p:cNvPr>
          <p:cNvSpPr/>
          <p:nvPr/>
        </p:nvSpPr>
        <p:spPr>
          <a:xfrm flipV="1">
            <a:off x="6293723" y="2507071"/>
            <a:ext cx="1717055" cy="11780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50B09D2-EE16-491D-A421-4FD3F3E5A4E4}"/>
              </a:ext>
            </a:extLst>
          </p:cNvPr>
          <p:cNvSpPr/>
          <p:nvPr/>
        </p:nvSpPr>
        <p:spPr>
          <a:xfrm flipV="1">
            <a:off x="1101694" y="2119397"/>
            <a:ext cx="5202105" cy="23019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71EE552-47D6-4686-820D-1C7F902C2CAC}"/>
              </a:ext>
            </a:extLst>
          </p:cNvPr>
          <p:cNvSpPr/>
          <p:nvPr/>
        </p:nvSpPr>
        <p:spPr>
          <a:xfrm flipV="1">
            <a:off x="78617" y="2090453"/>
            <a:ext cx="760047" cy="10098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D8804B26-E523-4DF4-B1D3-226ACCD646E8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850" y="4871794"/>
            <a:ext cx="532537" cy="39888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7096F91-A6D0-41DD-AFCB-380BD6A2029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432" y="4860193"/>
            <a:ext cx="467798" cy="467798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E77AC55-D920-4B87-B489-D8A323B86227}"/>
              </a:ext>
            </a:extLst>
          </p:cNvPr>
          <p:cNvCxnSpPr/>
          <p:nvPr/>
        </p:nvCxnSpPr>
        <p:spPr>
          <a:xfrm>
            <a:off x="4169074" y="4929102"/>
            <a:ext cx="2019300" cy="398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26EABA82-DE4F-4B46-8344-949621F33BA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15" y="4725468"/>
            <a:ext cx="756913" cy="45414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E8F752D7-1AC8-43BB-9CF6-024AE8E7C121}"/>
              </a:ext>
            </a:extLst>
          </p:cNvPr>
          <p:cNvSpPr txBox="1"/>
          <p:nvPr/>
        </p:nvSpPr>
        <p:spPr>
          <a:xfrm>
            <a:off x="1695450" y="5143325"/>
            <a:ext cx="611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 </a:t>
            </a:r>
            <a:r>
              <a:rPr lang="en-US" dirty="0" err="1"/>
              <a:t>Pizzarias</a:t>
            </a:r>
            <a:r>
              <a:rPr lang="en-US" dirty="0"/>
              <a:t> San Marion “Diablo” or ”</a:t>
            </a:r>
            <a:r>
              <a:rPr lang="en-US" dirty="0" err="1"/>
              <a:t>Drako</a:t>
            </a:r>
            <a:r>
              <a:rPr lang="en-US" dirty="0"/>
              <a:t>” from </a:t>
            </a:r>
            <a:r>
              <a:rPr lang="en-US" dirty="0" err="1"/>
              <a:t>Pizzahut</a:t>
            </a:r>
            <a:r>
              <a:rPr lang="en-US" dirty="0"/>
              <a:t> or 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F189956-8596-405E-9888-4F386668C846}"/>
              </a:ext>
            </a:extLst>
          </p:cNvPr>
          <p:cNvCxnSpPr/>
          <p:nvPr/>
        </p:nvCxnSpPr>
        <p:spPr>
          <a:xfrm>
            <a:off x="4340210" y="5251889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8D839322-7BCE-46FD-B707-C64741F7A72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7" y="1237445"/>
            <a:ext cx="736973" cy="490422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D5CAB4D-1254-477F-AF7C-A3C1D731683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10364" y="2043854"/>
            <a:ext cx="1275428" cy="119040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0380B9CA-152B-4B16-BC23-4263116401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" y="5273981"/>
            <a:ext cx="1015409" cy="134867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B2A5DC6-AE13-4BF6-8D9D-01621471103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474" y="2971474"/>
            <a:ext cx="1139173" cy="629940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7540262-0B2A-4144-A5A7-DC6A3E671D59}"/>
              </a:ext>
            </a:extLst>
          </p:cNvPr>
          <p:cNvCxnSpPr/>
          <p:nvPr/>
        </p:nvCxnSpPr>
        <p:spPr>
          <a:xfrm>
            <a:off x="8339822" y="2710485"/>
            <a:ext cx="1328053" cy="11156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7A6713B7-A895-4833-9E7B-A08C4B72CE47}"/>
              </a:ext>
            </a:extLst>
          </p:cNvPr>
          <p:cNvSpPr/>
          <p:nvPr/>
        </p:nvSpPr>
        <p:spPr>
          <a:xfrm flipV="1">
            <a:off x="7778485" y="2209519"/>
            <a:ext cx="1717055" cy="13480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EC0299B5-68E9-4E6F-920B-00E009F184C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94402" y="2811882"/>
            <a:ext cx="571429" cy="92381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AC784583-6DA8-4028-B3D1-9175E8B6B6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99337" y="932548"/>
            <a:ext cx="499343" cy="466054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D6C9C7D4-F3F7-4530-9E49-938126FB07A8}"/>
              </a:ext>
            </a:extLst>
          </p:cNvPr>
          <p:cNvCxnSpPr/>
          <p:nvPr/>
        </p:nvCxnSpPr>
        <p:spPr>
          <a:xfrm flipH="1">
            <a:off x="5053786" y="1984050"/>
            <a:ext cx="1742372" cy="12665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35D8078-C359-4E45-89E2-3FDF4361D52D}"/>
              </a:ext>
            </a:extLst>
          </p:cNvPr>
          <p:cNvSpPr/>
          <p:nvPr/>
        </p:nvSpPr>
        <p:spPr>
          <a:xfrm flipV="1">
            <a:off x="5391356" y="1995488"/>
            <a:ext cx="1275428" cy="12665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81E00FC-A4EF-45F8-BD23-BC1B007367E8}"/>
              </a:ext>
            </a:extLst>
          </p:cNvPr>
          <p:cNvSpPr txBox="1"/>
          <p:nvPr/>
        </p:nvSpPr>
        <p:spPr>
          <a:xfrm>
            <a:off x="3598135" y="981440"/>
            <a:ext cx="45956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Github</a:t>
            </a:r>
            <a:r>
              <a:rPr lang="en-US" dirty="0"/>
              <a:t> Philip </a:t>
            </a:r>
            <a:r>
              <a:rPr lang="en-US" strike="sngStrike" dirty="0"/>
              <a:t>(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</a:p>
          <a:p>
            <a:r>
              <a:rPr lang="en-US" strike="sngStrike" dirty="0" err="1"/>
              <a:t>Tonsek</a:t>
            </a:r>
            <a:r>
              <a:rPr lang="en-US" strike="sngStrike" dirty="0"/>
              <a:t>/</a:t>
            </a:r>
            <a:r>
              <a:rPr lang="en-US" strike="sngStrike" dirty="0" err="1"/>
              <a:t>tansak</a:t>
            </a:r>
            <a:endParaRPr lang="en-US" strike="sngStrike" dirty="0"/>
          </a:p>
          <a:p>
            <a:r>
              <a:rPr lang="en-US" dirty="0"/>
              <a:t>IPX 2015 SQ.MILTIATY.TANGO(GUANTAMO BAY)</a:t>
            </a:r>
          </a:p>
          <a:p>
            <a:r>
              <a:rPr lang="en-US" strike="sngStrike" dirty="0"/>
              <a:t>CPVA.VISA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916D02D-64F4-424D-90F3-486DF143E4A3}"/>
              </a:ext>
            </a:extLst>
          </p:cNvPr>
          <p:cNvCxnSpPr/>
          <p:nvPr/>
        </p:nvCxnSpPr>
        <p:spPr>
          <a:xfrm flipV="1">
            <a:off x="4169074" y="1159136"/>
            <a:ext cx="642624" cy="212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31B613-4E0A-4447-822F-3FAA30E494B8}"/>
              </a:ext>
            </a:extLst>
          </p:cNvPr>
          <p:cNvCxnSpPr/>
          <p:nvPr/>
        </p:nvCxnSpPr>
        <p:spPr>
          <a:xfrm flipH="1">
            <a:off x="2319040" y="5241519"/>
            <a:ext cx="1742372" cy="12665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04C8D59-DA94-4CC6-87E1-B50B8B315A60}"/>
              </a:ext>
            </a:extLst>
          </p:cNvPr>
          <p:cNvCxnSpPr/>
          <p:nvPr/>
        </p:nvCxnSpPr>
        <p:spPr>
          <a:xfrm flipV="1">
            <a:off x="3329047" y="2557629"/>
            <a:ext cx="1014306" cy="935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5D100D-61A9-4DB6-9B8E-04D66EF55323}"/>
              </a:ext>
            </a:extLst>
          </p:cNvPr>
          <p:cNvCxnSpPr/>
          <p:nvPr/>
        </p:nvCxnSpPr>
        <p:spPr>
          <a:xfrm flipV="1">
            <a:off x="1234251" y="2237152"/>
            <a:ext cx="1322335" cy="331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E26B13-1DE1-480E-BEDF-21878468449C}"/>
              </a:ext>
            </a:extLst>
          </p:cNvPr>
          <p:cNvCxnSpPr/>
          <p:nvPr/>
        </p:nvCxnSpPr>
        <p:spPr>
          <a:xfrm flipV="1">
            <a:off x="275658" y="2145845"/>
            <a:ext cx="703023" cy="666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8C93FD-AA89-431A-9EF9-EEBAD9EA2894}"/>
              </a:ext>
            </a:extLst>
          </p:cNvPr>
          <p:cNvCxnSpPr/>
          <p:nvPr/>
        </p:nvCxnSpPr>
        <p:spPr>
          <a:xfrm flipV="1">
            <a:off x="822163" y="2724513"/>
            <a:ext cx="495807" cy="20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CB415A-0D69-48C8-9ECA-A4D90E9BBCF5}"/>
              </a:ext>
            </a:extLst>
          </p:cNvPr>
          <p:cNvCxnSpPr/>
          <p:nvPr/>
        </p:nvCxnSpPr>
        <p:spPr>
          <a:xfrm flipH="1" flipV="1">
            <a:off x="6592618" y="2759945"/>
            <a:ext cx="367799" cy="774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ED2ACFA-42EF-4ADE-9A84-EB9E3876092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24425" y="987346"/>
            <a:ext cx="628571" cy="10571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349AF6-F6E3-431B-84CA-6EC1499551CB}"/>
              </a:ext>
            </a:extLst>
          </p:cNvPr>
          <p:cNvSpPr/>
          <p:nvPr/>
        </p:nvSpPr>
        <p:spPr>
          <a:xfrm>
            <a:off x="2394431" y="741033"/>
            <a:ext cx="795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tansak</a:t>
            </a:r>
            <a:endParaRPr lang="en-US" strike="sngStrike" dirty="0"/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5995C0D-FEAB-41E4-AE54-F9F4C646C0A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328" y="1072017"/>
            <a:ext cx="744341" cy="74434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12CCEED-E679-40EF-9C64-1EA86AF6636F}"/>
              </a:ext>
            </a:extLst>
          </p:cNvPr>
          <p:cNvSpPr/>
          <p:nvPr/>
        </p:nvSpPr>
        <p:spPr>
          <a:xfrm flipV="1">
            <a:off x="1220636" y="914842"/>
            <a:ext cx="827115" cy="8996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1EADBC-5092-49E4-8608-6A56A8A85E49}"/>
              </a:ext>
            </a:extLst>
          </p:cNvPr>
          <p:cNvCxnSpPr/>
          <p:nvPr/>
        </p:nvCxnSpPr>
        <p:spPr>
          <a:xfrm flipV="1">
            <a:off x="381000" y="1067227"/>
            <a:ext cx="431799" cy="920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47917C1-5993-4590-B6E8-93279D8605DA}"/>
              </a:ext>
            </a:extLst>
          </p:cNvPr>
          <p:cNvSpPr/>
          <p:nvPr/>
        </p:nvSpPr>
        <p:spPr>
          <a:xfrm>
            <a:off x="81730" y="1776811"/>
            <a:ext cx="1663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VIRGINIA.MARY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9B9589A-57FA-4CF5-B677-51E125C00602}"/>
              </a:ext>
            </a:extLst>
          </p:cNvPr>
          <p:cNvSpPr/>
          <p:nvPr/>
        </p:nvSpPr>
        <p:spPr>
          <a:xfrm flipV="1">
            <a:off x="1111875" y="817432"/>
            <a:ext cx="827115" cy="8996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989DD64-3249-4D30-926B-26E91A81C7B7}"/>
              </a:ext>
            </a:extLst>
          </p:cNvPr>
          <p:cNvSpPr/>
          <p:nvPr/>
        </p:nvSpPr>
        <p:spPr>
          <a:xfrm>
            <a:off x="1872585" y="4481346"/>
            <a:ext cx="14564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serbia</a:t>
            </a:r>
            <a:r>
              <a:rPr lang="en-US" dirty="0"/>
              <a:t> vacation food menu pictures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681AF6B-6B29-449F-A6F0-DB3D0C7DA7E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019" y="4530391"/>
            <a:ext cx="575838" cy="86533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5E7A8A-BF71-498A-B45D-52C0D38C4BE3}"/>
              </a:ext>
            </a:extLst>
          </p:cNvPr>
          <p:cNvCxnSpPr/>
          <p:nvPr/>
        </p:nvCxnSpPr>
        <p:spPr>
          <a:xfrm>
            <a:off x="995275" y="4568037"/>
            <a:ext cx="1169086" cy="683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20DA1D6-60A3-4FA7-984E-8A15B2EFBCD7}"/>
              </a:ext>
            </a:extLst>
          </p:cNvPr>
          <p:cNvSpPr/>
          <p:nvPr/>
        </p:nvSpPr>
        <p:spPr>
          <a:xfrm flipV="1">
            <a:off x="1101920" y="4530390"/>
            <a:ext cx="2376277" cy="8921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514B78-3008-4C2B-A6D4-ABD103121B35}"/>
              </a:ext>
            </a:extLst>
          </p:cNvPr>
          <p:cNvCxnSpPr/>
          <p:nvPr/>
        </p:nvCxnSpPr>
        <p:spPr>
          <a:xfrm>
            <a:off x="3594530" y="4725468"/>
            <a:ext cx="2593844" cy="516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5B852F7D-3377-4CBF-A562-E0DA6F746D25}"/>
              </a:ext>
            </a:extLst>
          </p:cNvPr>
          <p:cNvSpPr/>
          <p:nvPr/>
        </p:nvSpPr>
        <p:spPr>
          <a:xfrm flipV="1">
            <a:off x="3696089" y="4608302"/>
            <a:ext cx="2376277" cy="7453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60ECE1E-9B34-484B-8444-0C23B1ED948F}"/>
              </a:ext>
            </a:extLst>
          </p:cNvPr>
          <p:cNvSpPr/>
          <p:nvPr/>
        </p:nvSpPr>
        <p:spPr>
          <a:xfrm flipV="1">
            <a:off x="4941701" y="974470"/>
            <a:ext cx="10746441" cy="6020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0D0A76B-DCE5-44B4-B7A3-1E45C621B63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43" y="1987004"/>
            <a:ext cx="2143125" cy="21431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FC876F3-EED6-47E1-B2A8-DF16DBCC943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32" y="2014324"/>
            <a:ext cx="3264919" cy="2172655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39B0E2D2-25A9-47AF-B0BF-5A3F918B0957}"/>
              </a:ext>
            </a:extLst>
          </p:cNvPr>
          <p:cNvSpPr txBox="1"/>
          <p:nvPr/>
        </p:nvSpPr>
        <p:spPr>
          <a:xfrm>
            <a:off x="3152938" y="789804"/>
            <a:ext cx="537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1990 CHECKPONT CHAILR(AUSCHWITZ </a:t>
            </a:r>
            <a:r>
              <a:rPr lang="en-US" b="1" strike="sngStrike" dirty="0"/>
              <a:t>Pizza Oven).</a:t>
            </a:r>
            <a:r>
              <a:rPr lang="en-US" b="1" dirty="0"/>
              <a:t>IPX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9148DD6-B269-4F54-BB47-42CB5C37B94A}"/>
              </a:ext>
            </a:extLst>
          </p:cNvPr>
          <p:cNvCxnSpPr/>
          <p:nvPr/>
        </p:nvCxnSpPr>
        <p:spPr>
          <a:xfrm>
            <a:off x="6572015" y="1686469"/>
            <a:ext cx="3384258" cy="302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68F26BA-909D-4CB0-AE17-B871EABBACE1}"/>
              </a:ext>
            </a:extLst>
          </p:cNvPr>
          <p:cNvCxnSpPr/>
          <p:nvPr/>
        </p:nvCxnSpPr>
        <p:spPr>
          <a:xfrm flipV="1">
            <a:off x="2352807" y="1814507"/>
            <a:ext cx="3792882" cy="2420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E2AF2F7-7B19-4F7B-9F67-FA73F4F5CB85}"/>
              </a:ext>
            </a:extLst>
          </p:cNvPr>
          <p:cNvSpPr txBox="1"/>
          <p:nvPr/>
        </p:nvSpPr>
        <p:spPr>
          <a:xfrm>
            <a:off x="3972881" y="4203217"/>
            <a:ext cx="177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High Sierra Jeans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76018DC-739C-4CDA-9F75-CBB1681515C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564" y="4269190"/>
            <a:ext cx="419101" cy="2612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3159255-481F-41A7-99A7-31B83109ACFE}"/>
              </a:ext>
            </a:extLst>
          </p:cNvPr>
          <p:cNvSpPr txBox="1"/>
          <p:nvPr/>
        </p:nvSpPr>
        <p:spPr>
          <a:xfrm>
            <a:off x="3477859" y="4747861"/>
            <a:ext cx="2092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V1.§Child </a:t>
            </a:r>
            <a:r>
              <a:rPr lang="en-US" dirty="0" err="1"/>
              <a:t>Traffiking</a:t>
            </a:r>
            <a:r>
              <a:rPr lang="en-US" dirty="0"/>
              <a:t>,</a:t>
            </a:r>
          </a:p>
          <a:p>
            <a:r>
              <a:rPr lang="en-US" dirty="0"/>
              <a:t>V2.§Child Trafficking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7850F86-C2D2-422E-8E1D-95E0B1CF612E}"/>
              </a:ext>
            </a:extLst>
          </p:cNvPr>
          <p:cNvSpPr/>
          <p:nvPr/>
        </p:nvSpPr>
        <p:spPr>
          <a:xfrm flipV="1">
            <a:off x="3296683" y="1796835"/>
            <a:ext cx="2844507" cy="23427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001750-E1BF-4168-AD43-2609B55F085A}"/>
              </a:ext>
            </a:extLst>
          </p:cNvPr>
          <p:cNvSpPr txBox="1"/>
          <p:nvPr/>
        </p:nvSpPr>
        <p:spPr>
          <a:xfrm>
            <a:off x="2965337" y="49395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9CFEF45-BEAB-460E-AFF5-40F26B449D12}"/>
              </a:ext>
            </a:extLst>
          </p:cNvPr>
          <p:cNvSpPr/>
          <p:nvPr/>
        </p:nvSpPr>
        <p:spPr>
          <a:xfrm flipV="1">
            <a:off x="6396307" y="1835530"/>
            <a:ext cx="3493669" cy="23886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84B6A73-C51C-425F-9639-B6C286C9331F}"/>
              </a:ext>
            </a:extLst>
          </p:cNvPr>
          <p:cNvCxnSpPr/>
          <p:nvPr/>
        </p:nvCxnSpPr>
        <p:spPr>
          <a:xfrm flipV="1">
            <a:off x="3428249" y="2171700"/>
            <a:ext cx="1878133" cy="1468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0533957-6BDD-4789-BC7E-57BD2FA41204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359" y="5172147"/>
            <a:ext cx="558707" cy="55870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134CF7-9E91-4D17-8F22-5635B32374FB}"/>
              </a:ext>
            </a:extLst>
          </p:cNvPr>
          <p:cNvCxnSpPr/>
          <p:nvPr/>
        </p:nvCxnSpPr>
        <p:spPr>
          <a:xfrm flipV="1">
            <a:off x="5205779" y="5124238"/>
            <a:ext cx="1245431" cy="579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EA495564-C012-47A6-8014-4B10AC8A423D}"/>
              </a:ext>
            </a:extLst>
          </p:cNvPr>
          <p:cNvSpPr/>
          <p:nvPr/>
        </p:nvSpPr>
        <p:spPr>
          <a:xfrm flipV="1">
            <a:off x="5676464" y="5076494"/>
            <a:ext cx="671844" cy="7031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219E40-E93B-4B9C-9C78-09920EEF691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40" y="1975565"/>
            <a:ext cx="1149534" cy="1217154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DE6BF3A0-80C0-4E2F-A7DF-6E6A3B383CE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953" y="4722234"/>
            <a:ext cx="1149534" cy="121715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692C2C-F8B9-4F01-8824-71AF059B37BA}"/>
              </a:ext>
            </a:extLst>
          </p:cNvPr>
          <p:cNvCxnSpPr/>
          <p:nvPr/>
        </p:nvCxnSpPr>
        <p:spPr>
          <a:xfrm flipV="1">
            <a:off x="1364909" y="2248242"/>
            <a:ext cx="1773310" cy="63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F0FBAA-B0DB-485B-8C98-30AA363E50AB}"/>
              </a:ext>
            </a:extLst>
          </p:cNvPr>
          <p:cNvCxnSpPr/>
          <p:nvPr/>
        </p:nvCxnSpPr>
        <p:spPr>
          <a:xfrm flipV="1">
            <a:off x="2152964" y="5816812"/>
            <a:ext cx="351969" cy="232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775DF65-3B45-42D5-B1BE-6B8D5624BDFD}"/>
              </a:ext>
            </a:extLst>
          </p:cNvPr>
          <p:cNvCxnSpPr/>
          <p:nvPr/>
        </p:nvCxnSpPr>
        <p:spPr>
          <a:xfrm flipV="1">
            <a:off x="5382450" y="4937882"/>
            <a:ext cx="1210168" cy="944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54CA71D-0FE7-4B43-941D-30281639BEE1}"/>
              </a:ext>
            </a:extLst>
          </p:cNvPr>
          <p:cNvSpPr txBox="1"/>
          <p:nvPr/>
        </p:nvSpPr>
        <p:spPr>
          <a:xfrm>
            <a:off x="3115166" y="589901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F72B62D-2730-4550-9EBB-DD68B19C5523}"/>
              </a:ext>
            </a:extLst>
          </p:cNvPr>
          <p:cNvSpPr/>
          <p:nvPr/>
        </p:nvSpPr>
        <p:spPr>
          <a:xfrm flipV="1">
            <a:off x="10335594" y="357494"/>
            <a:ext cx="12152497" cy="59144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360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ED38AC-0E83-4D3E-98CB-C2BDB94D5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3346"/>
            <a:ext cx="3264919" cy="21726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D6D89-876F-42BC-9400-7A80D80DF9C6}"/>
              </a:ext>
            </a:extLst>
          </p:cNvPr>
          <p:cNvSpPr txBox="1"/>
          <p:nvPr/>
        </p:nvSpPr>
        <p:spPr>
          <a:xfrm>
            <a:off x="2664178" y="2302933"/>
            <a:ext cx="289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</a:t>
            </a:r>
            <a:r>
              <a:rPr lang="en-US" strike="sngStrike" dirty="0"/>
              <a:t>(</a:t>
            </a:r>
            <a:r>
              <a:rPr lang="en-US" strike="sngStrike" dirty="0" err="1"/>
              <a:t>Cook,tim</a:t>
            </a:r>
            <a:r>
              <a:rPr lang="en-US" strike="sngStrike" dirty="0"/>
              <a:t>/o/</a:t>
            </a:r>
            <a:r>
              <a:rPr lang="en-US" strike="sngStrike" dirty="0" err="1"/>
              <a:t>er</a:t>
            </a:r>
            <a:r>
              <a:rPr lang="en-US" strike="sngStrike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8BFD75-9205-49B3-B782-FC1A2685C293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665F5-886D-4A34-841B-FDE5280C497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1DBF4-BA7A-40F7-BE79-75F2A66A5C2A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AAE3E1-2408-4859-BB3B-F2F6B487D358}"/>
              </a:ext>
            </a:extLst>
          </p:cNvPr>
          <p:cNvSpPr/>
          <p:nvPr/>
        </p:nvSpPr>
        <p:spPr>
          <a:xfrm flipV="1">
            <a:off x="5839795" y="1985331"/>
            <a:ext cx="3493669" cy="23886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B2EA1-B6EE-4337-AC34-589365888927}"/>
              </a:ext>
            </a:extLst>
          </p:cNvPr>
          <p:cNvSpPr/>
          <p:nvPr/>
        </p:nvSpPr>
        <p:spPr>
          <a:xfrm flipV="1">
            <a:off x="3962643" y="2351703"/>
            <a:ext cx="1501180" cy="3205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BA56DB-8B88-4ED8-9808-4EF7E68DC4A5}"/>
              </a:ext>
            </a:extLst>
          </p:cNvPr>
          <p:cNvSpPr/>
          <p:nvPr/>
        </p:nvSpPr>
        <p:spPr>
          <a:xfrm>
            <a:off x="2792327" y="2901662"/>
            <a:ext cx="2671495" cy="12840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2BE0330-D2A6-45CC-934C-BB3950561C60}"/>
              </a:ext>
            </a:extLst>
          </p:cNvPr>
          <p:cNvCxnSpPr/>
          <p:nvPr/>
        </p:nvCxnSpPr>
        <p:spPr>
          <a:xfrm>
            <a:off x="2235200" y="5960533"/>
            <a:ext cx="70982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063BB2B-B863-41CC-BD83-FBAC6DE24D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051" y="4369310"/>
            <a:ext cx="2391182" cy="1591223"/>
          </a:xfrm>
          <a:prstGeom prst="rect">
            <a:avLst/>
          </a:prstGeom>
        </p:spPr>
      </p:pic>
      <p:sp>
        <p:nvSpPr>
          <p:cNvPr id="18" name="Cube 17">
            <a:extLst>
              <a:ext uri="{FF2B5EF4-FFF2-40B4-BE49-F238E27FC236}">
                <a16:creationId xmlns:a16="http://schemas.microsoft.com/office/drawing/2014/main" id="{DD0D6654-6E99-45E2-8075-174B9384D704}"/>
              </a:ext>
            </a:extLst>
          </p:cNvPr>
          <p:cNvSpPr/>
          <p:nvPr/>
        </p:nvSpPr>
        <p:spPr>
          <a:xfrm>
            <a:off x="2654608" y="932252"/>
            <a:ext cx="6940947" cy="774613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SQ.1990 CHECKPONT CHALRE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5C9812-63E9-4B44-A73B-C52309CBE38B}"/>
              </a:ext>
            </a:extLst>
          </p:cNvPr>
          <p:cNvCxnSpPr/>
          <p:nvPr/>
        </p:nvCxnSpPr>
        <p:spPr>
          <a:xfrm flipV="1">
            <a:off x="2322051" y="4447061"/>
            <a:ext cx="2182216" cy="1513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971BBCA-F50F-42A8-AB0A-D908D3032A03}"/>
              </a:ext>
            </a:extLst>
          </p:cNvPr>
          <p:cNvSpPr/>
          <p:nvPr/>
        </p:nvSpPr>
        <p:spPr>
          <a:xfrm flipV="1">
            <a:off x="2235200" y="4577479"/>
            <a:ext cx="2671494" cy="13830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BF9E969F-9036-4AAE-9DF2-4B4D09982477}"/>
              </a:ext>
            </a:extLst>
          </p:cNvPr>
          <p:cNvSpPr/>
          <p:nvPr/>
        </p:nvSpPr>
        <p:spPr>
          <a:xfrm>
            <a:off x="2792327" y="5968621"/>
            <a:ext cx="6940947" cy="774613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SQ.2016CHECKPONT CHALRE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D2FC7C-F969-4B83-BBED-327BF2123B6D}"/>
              </a:ext>
            </a:extLst>
          </p:cNvPr>
          <p:cNvSpPr txBox="1"/>
          <p:nvPr/>
        </p:nvSpPr>
        <p:spPr>
          <a:xfrm>
            <a:off x="199373" y="6181413"/>
            <a:ext cx="261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EXPORT </a:t>
            </a:r>
            <a:r>
              <a:rPr lang="en-US" dirty="0"/>
              <a:t>(US) AUSCHIWITZ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2788AA-8B61-439F-9156-0A64E47F2528}"/>
              </a:ext>
            </a:extLst>
          </p:cNvPr>
          <p:cNvSpPr/>
          <p:nvPr/>
        </p:nvSpPr>
        <p:spPr>
          <a:xfrm>
            <a:off x="199373" y="950226"/>
            <a:ext cx="3431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FEDERAL </a:t>
            </a:r>
            <a:r>
              <a:rPr lang="en-US" dirty="0" err="1"/>
              <a:t>angla</a:t>
            </a:r>
            <a:r>
              <a:rPr lang="en-US" dirty="0"/>
              <a:t> </a:t>
            </a:r>
            <a:r>
              <a:rPr lang="en-US" dirty="0" err="1"/>
              <a:t>auschwitz</a:t>
            </a:r>
            <a:endParaRPr lang="en-US" dirty="0"/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C0A6FDB8-37DA-4A00-88C6-6D3AA0A5754A}"/>
              </a:ext>
            </a:extLst>
          </p:cNvPr>
          <p:cNvSpPr/>
          <p:nvPr/>
        </p:nvSpPr>
        <p:spPr>
          <a:xfrm>
            <a:off x="4591118" y="4679053"/>
            <a:ext cx="6940947" cy="774613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2000 WAR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49F1E2-D8F4-4FFC-A2C1-9538CBA7D99E}"/>
              </a:ext>
            </a:extLst>
          </p:cNvPr>
          <p:cNvSpPr txBox="1"/>
          <p:nvPr/>
        </p:nvSpPr>
        <p:spPr>
          <a:xfrm>
            <a:off x="4642352" y="4798336"/>
            <a:ext cx="228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WWI.BASEMENT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unterhaus</a:t>
            </a:r>
            <a:r>
              <a:rPr lang="en-US" dirty="0"/>
              <a:t>)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ABBB99A6-2767-479C-8181-D23FC86B2CB0}"/>
              </a:ext>
            </a:extLst>
          </p:cNvPr>
          <p:cNvSpPr/>
          <p:nvPr/>
        </p:nvSpPr>
        <p:spPr>
          <a:xfrm>
            <a:off x="160416" y="4741884"/>
            <a:ext cx="3576205" cy="774613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B9675C-10B6-4F4D-94F7-1C868E950CF3}"/>
              </a:ext>
            </a:extLst>
          </p:cNvPr>
          <p:cNvSpPr/>
          <p:nvPr/>
        </p:nvSpPr>
        <p:spPr>
          <a:xfrm>
            <a:off x="123726" y="5084334"/>
            <a:ext cx="2966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SQ.1990 CHECKPONT CHALRE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8C8F0F-8104-4071-862C-C083D54F0F00}"/>
              </a:ext>
            </a:extLst>
          </p:cNvPr>
          <p:cNvCxnSpPr/>
          <p:nvPr/>
        </p:nvCxnSpPr>
        <p:spPr>
          <a:xfrm flipV="1">
            <a:off x="3838222" y="4888089"/>
            <a:ext cx="666045" cy="801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68BDDA2-CF37-4223-969A-D846091B8203}"/>
              </a:ext>
            </a:extLst>
          </p:cNvPr>
          <p:cNvCxnSpPr>
            <a:cxnSpLocks/>
          </p:cNvCxnSpPr>
          <p:nvPr/>
        </p:nvCxnSpPr>
        <p:spPr>
          <a:xfrm>
            <a:off x="1151467" y="1151467"/>
            <a:ext cx="22916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C5CEFF8-272E-48E0-AA4B-2AE845BAFDDB}"/>
              </a:ext>
            </a:extLst>
          </p:cNvPr>
          <p:cNvSpPr/>
          <p:nvPr/>
        </p:nvSpPr>
        <p:spPr>
          <a:xfrm>
            <a:off x="733778" y="1706865"/>
            <a:ext cx="248355" cy="774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8E0FF0-D9A9-4D09-877A-F92762122CAD}"/>
              </a:ext>
            </a:extLst>
          </p:cNvPr>
          <p:cNvSpPr/>
          <p:nvPr/>
        </p:nvSpPr>
        <p:spPr>
          <a:xfrm>
            <a:off x="970844" y="1706865"/>
            <a:ext cx="1264356" cy="77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CEDF60-7B01-4D1C-B06E-F35A5DB97120}"/>
              </a:ext>
            </a:extLst>
          </p:cNvPr>
          <p:cNvSpPr txBox="1"/>
          <p:nvPr/>
        </p:nvSpPr>
        <p:spPr>
          <a:xfrm>
            <a:off x="970844" y="1762983"/>
            <a:ext cx="13720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Roth.(Stefan </a:t>
            </a:r>
            <a:r>
              <a:rPr lang="en-US" sz="800" strike="sngStrike" dirty="0" err="1"/>
              <a:t>hartz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SFO-NY 9/11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EFF6E2-5510-40AA-ABB8-79B35AAFAB8D}"/>
              </a:ext>
            </a:extLst>
          </p:cNvPr>
          <p:cNvSpPr/>
          <p:nvPr/>
        </p:nvSpPr>
        <p:spPr>
          <a:xfrm>
            <a:off x="745067" y="2726806"/>
            <a:ext cx="248355" cy="774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B408E7-AC1D-42D9-BC60-AF32AF4F324F}"/>
              </a:ext>
            </a:extLst>
          </p:cNvPr>
          <p:cNvSpPr/>
          <p:nvPr/>
        </p:nvSpPr>
        <p:spPr>
          <a:xfrm>
            <a:off x="982133" y="2726806"/>
            <a:ext cx="1264356" cy="77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B3CF83-3A36-4DAD-8CE0-0391F894E63B}"/>
              </a:ext>
            </a:extLst>
          </p:cNvPr>
          <p:cNvSpPr txBox="1"/>
          <p:nvPr/>
        </p:nvSpPr>
        <p:spPr>
          <a:xfrm>
            <a:off x="982133" y="2782924"/>
            <a:ext cx="13740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Roth.(Stefan </a:t>
            </a:r>
            <a:r>
              <a:rPr lang="en-US" sz="800" strike="sngStrike" dirty="0" err="1"/>
              <a:t>hartz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FRA-NY 9/11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748B03-894D-48A3-B3A5-097340CE069F}"/>
              </a:ext>
            </a:extLst>
          </p:cNvPr>
          <p:cNvSpPr/>
          <p:nvPr/>
        </p:nvSpPr>
        <p:spPr>
          <a:xfrm flipV="1">
            <a:off x="39503" y="836909"/>
            <a:ext cx="12152497" cy="59144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11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BF6C118-7D13-44BE-A295-D190E0F51A79}"/>
              </a:ext>
            </a:extLst>
          </p:cNvPr>
          <p:cNvSpPr txBox="1"/>
          <p:nvPr/>
        </p:nvSpPr>
        <p:spPr>
          <a:xfrm>
            <a:off x="4972739" y="3368194"/>
            <a:ext cx="5698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Father, </a:t>
            </a:r>
            <a:r>
              <a:rPr lang="en-US" strike="sngStrike" dirty="0" err="1"/>
              <a:t>german</a:t>
            </a:r>
            <a:r>
              <a:rPr lang="en-US" strike="sngStrike" dirty="0"/>
              <a:t> </a:t>
            </a:r>
            <a:r>
              <a:rPr lang="en-US" strike="sngStrike" dirty="0" err="1"/>
              <a:t>cholege</a:t>
            </a:r>
            <a:r>
              <a:rPr lang="en-US" strike="sngStrike" dirty="0"/>
              <a:t> bag of gifts; </a:t>
            </a:r>
            <a:r>
              <a:rPr lang="en-US" strike="sngStrike" dirty="0" err="1"/>
              <a:t>eaty</a:t>
            </a:r>
            <a:r>
              <a:rPr lang="en-US" strike="sngStrike" dirty="0"/>
              <a:t> by dog and bitten</a:t>
            </a:r>
          </a:p>
          <a:p>
            <a:r>
              <a:rPr lang="en-US" strike="sngStrike" dirty="0" err="1"/>
              <a:t>Grohchoe</a:t>
            </a:r>
            <a:r>
              <a:rPr lang="en-US" strike="sngStrike" dirty="0"/>
              <a:t>(depress)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634FA11-3090-4DB3-9489-FA04014CC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586" y="3307121"/>
            <a:ext cx="958995" cy="8695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8BFD75-9205-49B3-B782-FC1A2685C293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665F5-886D-4A34-841B-FDE5280C497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1DBF4-BA7A-40F7-BE79-75F2A66A5C2A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152FAF-F7D0-49B9-B08E-A802D68D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59" y="1617376"/>
            <a:ext cx="1261684" cy="706543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480278E-0166-4FB9-A08F-CE4713E41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681909"/>
              </p:ext>
            </p:extLst>
          </p:nvPr>
        </p:nvGraphicFramePr>
        <p:xfrm>
          <a:off x="1693589" y="1220120"/>
          <a:ext cx="6210300" cy="426720"/>
        </p:xfrm>
        <a:graphic>
          <a:graphicData uri="http://schemas.openxmlformats.org/drawingml/2006/table">
            <a:tbl>
              <a:tblPr/>
              <a:tblGrid>
                <a:gridCol w="6210300">
                  <a:extLst>
                    <a:ext uri="{9D8B030D-6E8A-4147-A177-3AD203B41FA5}">
                      <a16:colId xmlns:a16="http://schemas.microsoft.com/office/drawing/2014/main" val="552087169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March 3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067705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5EA0CA35-2ABF-43E8-8407-FF6F443BDBAE}"/>
              </a:ext>
            </a:extLst>
          </p:cNvPr>
          <p:cNvSpPr/>
          <p:nvPr/>
        </p:nvSpPr>
        <p:spPr>
          <a:xfrm>
            <a:off x="4048253" y="1220120"/>
            <a:ext cx="172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martegraw</a:t>
            </a:r>
            <a:r>
              <a:rPr lang="en-US" dirty="0"/>
              <a:t> 1987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A8418C-8522-4E1F-BEBD-04DE722EBC12}"/>
              </a:ext>
            </a:extLst>
          </p:cNvPr>
          <p:cNvCxnSpPr/>
          <p:nvPr/>
        </p:nvCxnSpPr>
        <p:spPr>
          <a:xfrm flipV="1">
            <a:off x="1462136" y="1400700"/>
            <a:ext cx="2020711" cy="92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D310523-F301-48A5-914E-71B3792AEA63}"/>
              </a:ext>
            </a:extLst>
          </p:cNvPr>
          <p:cNvSpPr/>
          <p:nvPr/>
        </p:nvSpPr>
        <p:spPr>
          <a:xfrm flipV="1">
            <a:off x="1693589" y="1220120"/>
            <a:ext cx="9341525" cy="12532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497D33-E54E-42AC-A328-C355966E1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1" y="1309154"/>
            <a:ext cx="1014765" cy="10147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EE4840B-42E5-454C-8EDD-EE8AFBB215A0}"/>
              </a:ext>
            </a:extLst>
          </p:cNvPr>
          <p:cNvSpPr txBox="1"/>
          <p:nvPr/>
        </p:nvSpPr>
        <p:spPr>
          <a:xfrm>
            <a:off x="756356" y="2799644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2315B46-8424-4ED4-A794-0B3A78F22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8" y="3307121"/>
            <a:ext cx="1046908" cy="101476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350373F-C19B-4715-A04A-18F859F27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89" y="3429000"/>
            <a:ext cx="1261684" cy="70654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98583A1-F429-4E36-B33F-8D3AA585D374}"/>
              </a:ext>
            </a:extLst>
          </p:cNvPr>
          <p:cNvSpPr/>
          <p:nvPr/>
        </p:nvSpPr>
        <p:spPr>
          <a:xfrm flipV="1">
            <a:off x="1591734" y="3068653"/>
            <a:ext cx="9341525" cy="12532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CC6C01-4DCE-4EC4-A91D-CADED652C894}"/>
              </a:ext>
            </a:extLst>
          </p:cNvPr>
          <p:cNvCxnSpPr/>
          <p:nvPr/>
        </p:nvCxnSpPr>
        <p:spPr>
          <a:xfrm flipV="1">
            <a:off x="1557867" y="3168976"/>
            <a:ext cx="1794933" cy="782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395C14-31C7-49FF-B8F2-DD166930380E}"/>
              </a:ext>
            </a:extLst>
          </p:cNvPr>
          <p:cNvCxnSpPr/>
          <p:nvPr/>
        </p:nvCxnSpPr>
        <p:spPr>
          <a:xfrm flipV="1">
            <a:off x="3115843" y="3307121"/>
            <a:ext cx="2045729" cy="751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289A117-0BF7-4FCD-B1B0-95B6C24D2250}"/>
              </a:ext>
            </a:extLst>
          </p:cNvPr>
          <p:cNvCxnSpPr/>
          <p:nvPr/>
        </p:nvCxnSpPr>
        <p:spPr>
          <a:xfrm>
            <a:off x="447371" y="4560711"/>
            <a:ext cx="11067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97366FC-52FD-43D6-AAB1-8353D34F7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96" y="4786318"/>
            <a:ext cx="986545" cy="9865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86B22A1-7C1A-4D56-AF00-67E644D20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89" y="4937860"/>
            <a:ext cx="1311527" cy="734455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741D6C6-D4C6-4ED5-88F5-2F58264AF44E}"/>
              </a:ext>
            </a:extLst>
          </p:cNvPr>
          <p:cNvCxnSpPr/>
          <p:nvPr/>
        </p:nvCxnSpPr>
        <p:spPr>
          <a:xfrm flipV="1">
            <a:off x="1693589" y="4710146"/>
            <a:ext cx="1659211" cy="1047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00CAB2C-DA64-471E-B990-D118D2460532}"/>
              </a:ext>
            </a:extLst>
          </p:cNvPr>
          <p:cNvSpPr/>
          <p:nvPr/>
        </p:nvSpPr>
        <p:spPr>
          <a:xfrm flipV="1">
            <a:off x="1557867" y="4887352"/>
            <a:ext cx="1772581" cy="706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A58C96-FEF2-4468-8411-C94EBDC1B1B2}"/>
              </a:ext>
            </a:extLst>
          </p:cNvPr>
          <p:cNvSpPr/>
          <p:nvPr/>
        </p:nvSpPr>
        <p:spPr>
          <a:xfrm>
            <a:off x="1079" y="4718811"/>
            <a:ext cx="2032000" cy="6956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MATHEW(JFK)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8C2A3D-0187-4393-BE00-E0C90FEC3DFD}"/>
              </a:ext>
            </a:extLst>
          </p:cNvPr>
          <p:cNvSpPr txBox="1"/>
          <p:nvPr/>
        </p:nvSpPr>
        <p:spPr>
          <a:xfrm>
            <a:off x="289346" y="5084783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CHECKPOINT CHARLIE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EC3AC37-DDA5-4B8D-BADB-2C696AA201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82" y="4799536"/>
            <a:ext cx="788938" cy="94672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F99258-50C1-4D34-9FC0-68328A88D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75" y="4831472"/>
            <a:ext cx="833806" cy="88285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1AF8ED6-327D-4C8F-A0FF-A39347231E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576" y="4806781"/>
            <a:ext cx="850443" cy="869597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26E3C05-ECF3-4453-AD86-44D64047816C}"/>
              </a:ext>
            </a:extLst>
          </p:cNvPr>
          <p:cNvSpPr/>
          <p:nvPr/>
        </p:nvSpPr>
        <p:spPr>
          <a:xfrm>
            <a:off x="7247467" y="4786318"/>
            <a:ext cx="2720622" cy="986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2CC420F-BF88-4698-9149-088FFA1132C4}"/>
              </a:ext>
            </a:extLst>
          </p:cNvPr>
          <p:cNvSpPr txBox="1"/>
          <p:nvPr/>
        </p:nvSpPr>
        <p:spPr>
          <a:xfrm>
            <a:off x="7250926" y="4805245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USA vs. Brazil 11:0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BFCE52-45FE-4364-85BA-A56BE1E20354}"/>
              </a:ext>
            </a:extLst>
          </p:cNvPr>
          <p:cNvSpPr txBox="1"/>
          <p:nvPr/>
        </p:nvSpPr>
        <p:spPr>
          <a:xfrm>
            <a:off x="8785197" y="5188593"/>
            <a:ext cx="18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PARKER, MATHEW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73C1DCB-1917-4A7C-BBA7-FE1B5D0BDC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2205" y="4574003"/>
            <a:ext cx="415894" cy="869597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70673CA-AF57-4B90-B8B2-2CCB460BB635}"/>
              </a:ext>
            </a:extLst>
          </p:cNvPr>
          <p:cNvCxnSpPr/>
          <p:nvPr/>
        </p:nvCxnSpPr>
        <p:spPr>
          <a:xfrm>
            <a:off x="3908299" y="4495276"/>
            <a:ext cx="972158" cy="497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E9605B80-66F3-4A22-92AA-706239D5AB36}"/>
              </a:ext>
            </a:extLst>
          </p:cNvPr>
          <p:cNvSpPr/>
          <p:nvPr/>
        </p:nvSpPr>
        <p:spPr>
          <a:xfrm flipV="1">
            <a:off x="3260586" y="4845034"/>
            <a:ext cx="3516731" cy="8828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29A385-B39B-45E5-AB5F-1AF40B72CEB8}"/>
              </a:ext>
            </a:extLst>
          </p:cNvPr>
          <p:cNvSpPr/>
          <p:nvPr/>
        </p:nvSpPr>
        <p:spPr>
          <a:xfrm>
            <a:off x="-1353" y="5369544"/>
            <a:ext cx="2032000" cy="3447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Patric</a:t>
            </a:r>
            <a:r>
              <a:rPr lang="en-US" dirty="0"/>
              <a:t>-Henry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E7E4A9-53F4-4FA5-AFDD-F02BE8F9AD17}"/>
              </a:ext>
            </a:extLst>
          </p:cNvPr>
          <p:cNvSpPr txBox="1"/>
          <p:nvPr/>
        </p:nvSpPr>
        <p:spPr>
          <a:xfrm>
            <a:off x="3723047" y="4752965"/>
            <a:ext cx="177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VIRGINA.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ibm.apple.dvaion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195DA89-22AF-47E4-BDC7-0D3216E8A2E3}"/>
              </a:ext>
            </a:extLst>
          </p:cNvPr>
          <p:cNvSpPr/>
          <p:nvPr/>
        </p:nvSpPr>
        <p:spPr>
          <a:xfrm flipV="1">
            <a:off x="4222653" y="4535692"/>
            <a:ext cx="552427" cy="3516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993992-9B98-462B-B17D-D204BF09B8DB}"/>
              </a:ext>
            </a:extLst>
          </p:cNvPr>
          <p:cNvSpPr txBox="1"/>
          <p:nvPr/>
        </p:nvSpPr>
        <p:spPr>
          <a:xfrm>
            <a:off x="1095418" y="5306961"/>
            <a:ext cx="10326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&amp;PARKER, MATHEW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D0CDFE3-3C7D-4CE6-B8F7-8D93147E9A5D}"/>
              </a:ext>
            </a:extLst>
          </p:cNvPr>
          <p:cNvCxnSpPr/>
          <p:nvPr/>
        </p:nvCxnSpPr>
        <p:spPr>
          <a:xfrm>
            <a:off x="-1353" y="5770098"/>
            <a:ext cx="11651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54F3E2-A224-4214-A36A-75F18B9C6A29}"/>
              </a:ext>
            </a:extLst>
          </p:cNvPr>
          <p:cNvCxnSpPr/>
          <p:nvPr/>
        </p:nvCxnSpPr>
        <p:spPr>
          <a:xfrm flipV="1">
            <a:off x="1246940" y="5369544"/>
            <a:ext cx="783707" cy="15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E9008A48-74EA-4F34-8ECD-0E13328720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2783" y="4999767"/>
            <a:ext cx="1243659" cy="661948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269A0482-BD87-40CE-8DC4-79789DD28BC7}"/>
              </a:ext>
            </a:extLst>
          </p:cNvPr>
          <p:cNvSpPr/>
          <p:nvPr/>
        </p:nvSpPr>
        <p:spPr>
          <a:xfrm flipV="1">
            <a:off x="2032311" y="4667692"/>
            <a:ext cx="9341525" cy="9701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41BAF9E-2315-49D9-A54F-0F16DE23694B}"/>
              </a:ext>
            </a:extLst>
          </p:cNvPr>
          <p:cNvCxnSpPr/>
          <p:nvPr/>
        </p:nvCxnSpPr>
        <p:spPr>
          <a:xfrm flipV="1">
            <a:off x="7247467" y="5084783"/>
            <a:ext cx="1061155" cy="473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9ABBF00E-65EB-4BAD-9C76-4E9AA415AAAD}"/>
              </a:ext>
            </a:extLst>
          </p:cNvPr>
          <p:cNvSpPr/>
          <p:nvPr/>
        </p:nvSpPr>
        <p:spPr>
          <a:xfrm>
            <a:off x="5777381" y="5084783"/>
            <a:ext cx="754445" cy="7779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22863C-1107-4009-8224-6D2A7CE3F7DF}"/>
              </a:ext>
            </a:extLst>
          </p:cNvPr>
          <p:cNvSpPr txBox="1"/>
          <p:nvPr/>
        </p:nvSpPr>
        <p:spPr>
          <a:xfrm>
            <a:off x="6523039" y="5072227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IPW WAR(2000).WWI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4D34C82-ACF6-4205-BE20-B91D71AF1776}"/>
              </a:ext>
            </a:extLst>
          </p:cNvPr>
          <p:cNvSpPr/>
          <p:nvPr/>
        </p:nvSpPr>
        <p:spPr>
          <a:xfrm>
            <a:off x="8762363" y="4719644"/>
            <a:ext cx="754445" cy="7779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9F38D49-66FC-4A6E-9621-4B1A5F7D3852}"/>
              </a:ext>
            </a:extLst>
          </p:cNvPr>
          <p:cNvSpPr/>
          <p:nvPr/>
        </p:nvSpPr>
        <p:spPr>
          <a:xfrm>
            <a:off x="4782960" y="4476081"/>
            <a:ext cx="754445" cy="7779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3A1DD72-5D87-41FA-97A1-025566146F38}"/>
              </a:ext>
            </a:extLst>
          </p:cNvPr>
          <p:cNvSpPr txBox="1"/>
          <p:nvPr/>
        </p:nvSpPr>
        <p:spPr>
          <a:xfrm>
            <a:off x="5069691" y="4343642"/>
            <a:ext cx="311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JFK.BULLET.SHOOTER.</a:t>
            </a:r>
            <a:r>
              <a:rPr lang="en-US" sz="800" strike="sngStrike" dirty="0" err="1"/>
              <a:t>”Peng</a:t>
            </a:r>
            <a:r>
              <a:rPr lang="en-US" sz="800" strike="sngStrike" dirty="0"/>
              <a:t>” drunk physics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89F6BFA-8054-41F3-A7F5-B481C391D2DC}"/>
              </a:ext>
            </a:extLst>
          </p:cNvPr>
          <p:cNvCxnSpPr/>
          <p:nvPr/>
        </p:nvCxnSpPr>
        <p:spPr>
          <a:xfrm flipV="1">
            <a:off x="4598968" y="4005575"/>
            <a:ext cx="1436181" cy="13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3F4B22-522A-4057-9E32-C6B1F577CBB9}"/>
              </a:ext>
            </a:extLst>
          </p:cNvPr>
          <p:cNvCxnSpPr/>
          <p:nvPr/>
        </p:nvCxnSpPr>
        <p:spPr>
          <a:xfrm flipV="1">
            <a:off x="5596098" y="4887352"/>
            <a:ext cx="1434332" cy="108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B15252-5251-4CEF-9B17-70AC1E3A9528}"/>
              </a:ext>
            </a:extLst>
          </p:cNvPr>
          <p:cNvCxnSpPr>
            <a:stCxn id="71" idx="2"/>
          </p:cNvCxnSpPr>
          <p:nvPr/>
        </p:nvCxnSpPr>
        <p:spPr>
          <a:xfrm flipV="1">
            <a:off x="8607778" y="4146585"/>
            <a:ext cx="1293969" cy="162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8317DE7-7E34-4FFB-AE69-5E132DC638BA}"/>
              </a:ext>
            </a:extLst>
          </p:cNvPr>
          <p:cNvSpPr txBox="1"/>
          <p:nvPr/>
        </p:nvSpPr>
        <p:spPr>
          <a:xfrm>
            <a:off x="4646547" y="42616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F017BAD-B2FB-4FBA-985B-C242325ECDAD}"/>
              </a:ext>
            </a:extLst>
          </p:cNvPr>
          <p:cNvSpPr txBox="1"/>
          <p:nvPr/>
        </p:nvSpPr>
        <p:spPr>
          <a:xfrm>
            <a:off x="5741949" y="49376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B959B21-169B-4F68-9207-2DA0DB8CAF1F}"/>
              </a:ext>
            </a:extLst>
          </p:cNvPr>
          <p:cNvSpPr txBox="1"/>
          <p:nvPr/>
        </p:nvSpPr>
        <p:spPr>
          <a:xfrm>
            <a:off x="4482951" y="5196446"/>
            <a:ext cx="190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</a:t>
            </a:r>
            <a:r>
              <a:rPr lang="en-US" strike="sngStrike" dirty="0"/>
              <a:t>post </a:t>
            </a:r>
            <a:r>
              <a:rPr lang="en-US" strike="sngStrike" dirty="0" err="1"/>
              <a:t>dr</a:t>
            </a:r>
            <a:r>
              <a:rPr lang="en-US" strike="sngStrike" dirty="0"/>
              <a:t> </a:t>
            </a:r>
            <a:r>
              <a:rPr lang="en-US" strike="sngStrike" dirty="0" err="1"/>
              <a:t>dr</a:t>
            </a:r>
            <a:r>
              <a:rPr lang="en-US" strike="sngStrike" dirty="0"/>
              <a:t> prof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849344A-7494-443C-A1BB-8C6B62437E6F}"/>
              </a:ext>
            </a:extLst>
          </p:cNvPr>
          <p:cNvSpPr/>
          <p:nvPr/>
        </p:nvSpPr>
        <p:spPr>
          <a:xfrm>
            <a:off x="4827816" y="5073954"/>
            <a:ext cx="431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kit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BA1EC85-40EA-4A6D-910D-4EB99D0D49E3}"/>
              </a:ext>
            </a:extLst>
          </p:cNvPr>
          <p:cNvCxnSpPr/>
          <p:nvPr/>
        </p:nvCxnSpPr>
        <p:spPr>
          <a:xfrm>
            <a:off x="4646547" y="5152785"/>
            <a:ext cx="890858" cy="26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246523D-3722-4F2F-BD77-2562864255E1}"/>
              </a:ext>
            </a:extLst>
          </p:cNvPr>
          <p:cNvSpPr txBox="1"/>
          <p:nvPr/>
        </p:nvSpPr>
        <p:spPr>
          <a:xfrm>
            <a:off x="8455446" y="469275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B6FAFF-CC43-4A31-845C-B2C0BB4F5437}"/>
              </a:ext>
            </a:extLst>
          </p:cNvPr>
          <p:cNvSpPr txBox="1"/>
          <p:nvPr/>
        </p:nvSpPr>
        <p:spPr>
          <a:xfrm>
            <a:off x="8868248" y="499538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ayso</a:t>
            </a:r>
            <a:endParaRPr lang="en-US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F53AE37-665B-41F2-8255-3A91ECA833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4747" y="4704032"/>
            <a:ext cx="1219096" cy="827241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39EFEC5-FB18-4276-B3EA-BB75FA0BAC33}"/>
              </a:ext>
            </a:extLst>
          </p:cNvPr>
          <p:cNvCxnSpPr>
            <a:endCxn id="80" idx="2"/>
          </p:cNvCxnSpPr>
          <p:nvPr/>
        </p:nvCxnSpPr>
        <p:spPr>
          <a:xfrm flipH="1" flipV="1">
            <a:off x="4498867" y="4535692"/>
            <a:ext cx="5728866" cy="63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729B9CC-4ABB-4F0E-B0C5-84C345946F85}"/>
              </a:ext>
            </a:extLst>
          </p:cNvPr>
          <p:cNvSpPr txBox="1"/>
          <p:nvPr/>
        </p:nvSpPr>
        <p:spPr>
          <a:xfrm rot="533889">
            <a:off x="6980344" y="4697797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Off(</a:t>
            </a:r>
            <a:r>
              <a:rPr lang="en-US" sz="800" strike="sngStrike" dirty="0" err="1"/>
              <a:t>pist,borg</a:t>
            </a:r>
            <a:r>
              <a:rPr lang="en-US" sz="800" strike="sngStrike" dirty="0"/>
              <a:t>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B2AF76C-FAE4-4C90-B8B9-0272FED83DEF}"/>
              </a:ext>
            </a:extLst>
          </p:cNvPr>
          <p:cNvSpPr/>
          <p:nvPr/>
        </p:nvSpPr>
        <p:spPr>
          <a:xfrm flipV="1">
            <a:off x="2075148" y="4667692"/>
            <a:ext cx="9341525" cy="9701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1814FDD-DE83-4A88-9B51-EA5BD79A46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1581" y="5937386"/>
            <a:ext cx="1173535" cy="755379"/>
          </a:xfrm>
          <a:prstGeom prst="rect">
            <a:avLst/>
          </a:prstGeo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15B7976-21CF-41C5-ABA1-E091C0818863}"/>
              </a:ext>
            </a:extLst>
          </p:cNvPr>
          <p:cNvCxnSpPr/>
          <p:nvPr/>
        </p:nvCxnSpPr>
        <p:spPr>
          <a:xfrm flipV="1">
            <a:off x="1246940" y="5967634"/>
            <a:ext cx="2235907" cy="7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E955AA2-8FA4-485E-9025-43EBC5563E80}"/>
              </a:ext>
            </a:extLst>
          </p:cNvPr>
          <p:cNvSpPr txBox="1"/>
          <p:nvPr/>
        </p:nvSpPr>
        <p:spPr>
          <a:xfrm>
            <a:off x="120999" y="6162151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Fresno</a:t>
            </a:r>
          </a:p>
          <a:p>
            <a:r>
              <a:rPr lang="en-US" sz="800" dirty="0" err="1"/>
              <a:t>Backerfield</a:t>
            </a:r>
            <a:endParaRPr lang="en-US" sz="800" dirty="0"/>
          </a:p>
          <a:p>
            <a:r>
              <a:rPr lang="en-US" sz="800" dirty="0"/>
              <a:t>Newark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FF396D74-8F48-4E3F-B947-12734DB699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61060" y="5979037"/>
            <a:ext cx="1213341" cy="713728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AA93F4D-39B4-4AA9-B949-6FE4FCE6BB2F}"/>
              </a:ext>
            </a:extLst>
          </p:cNvPr>
          <p:cNvCxnSpPr/>
          <p:nvPr/>
        </p:nvCxnSpPr>
        <p:spPr>
          <a:xfrm flipV="1">
            <a:off x="2128073" y="5918546"/>
            <a:ext cx="827200" cy="640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F1512CD-9155-4AC2-8707-71F7E4D76F25}"/>
              </a:ext>
            </a:extLst>
          </p:cNvPr>
          <p:cNvCxnSpPr/>
          <p:nvPr/>
        </p:nvCxnSpPr>
        <p:spPr>
          <a:xfrm flipV="1">
            <a:off x="3063809" y="6126434"/>
            <a:ext cx="1005511" cy="56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FDD917B-061F-46CC-A92F-5B4DAA2A8E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1652" y="5944067"/>
            <a:ext cx="727209" cy="831097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3A471AC-B0C7-4565-838F-F7AF05902047}"/>
              </a:ext>
            </a:extLst>
          </p:cNvPr>
          <p:cNvCxnSpPr/>
          <p:nvPr/>
        </p:nvCxnSpPr>
        <p:spPr>
          <a:xfrm flipV="1">
            <a:off x="3882015" y="6035636"/>
            <a:ext cx="1802978" cy="58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4A32DD4-7B98-4A04-8866-62F8BBF63232}"/>
              </a:ext>
            </a:extLst>
          </p:cNvPr>
          <p:cNvCxnSpPr/>
          <p:nvPr/>
        </p:nvCxnSpPr>
        <p:spPr>
          <a:xfrm flipH="1" flipV="1">
            <a:off x="2030647" y="6001783"/>
            <a:ext cx="3401903" cy="6220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859A569-D939-4ADC-A562-A0448E8BEC43}"/>
              </a:ext>
            </a:extLst>
          </p:cNvPr>
          <p:cNvCxnSpPr>
            <a:cxnSpLocks/>
            <a:endCxn id="119" idx="1"/>
          </p:cNvCxnSpPr>
          <p:nvPr/>
        </p:nvCxnSpPr>
        <p:spPr>
          <a:xfrm flipH="1">
            <a:off x="1831581" y="6202410"/>
            <a:ext cx="3600970" cy="140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53518B4-1BB6-464A-AC80-47DAAF39567F}"/>
              </a:ext>
            </a:extLst>
          </p:cNvPr>
          <p:cNvCxnSpPr>
            <a:cxnSpLocks/>
          </p:cNvCxnSpPr>
          <p:nvPr/>
        </p:nvCxnSpPr>
        <p:spPr>
          <a:xfrm>
            <a:off x="386741" y="6171519"/>
            <a:ext cx="0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02454BF-799B-43A0-99C2-4B87D4B88D89}"/>
              </a:ext>
            </a:extLst>
          </p:cNvPr>
          <p:cNvSpPr/>
          <p:nvPr/>
        </p:nvSpPr>
        <p:spPr>
          <a:xfrm>
            <a:off x="6493485" y="6168390"/>
            <a:ext cx="328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town </a:t>
            </a:r>
            <a:r>
              <a:rPr lang="en-US" strike="sngStrike" dirty="0" err="1"/>
              <a:t>bewtween</a:t>
            </a:r>
            <a:r>
              <a:rPr lang="en-US" strike="sngStrike" dirty="0"/>
              <a:t> </a:t>
            </a:r>
            <a:r>
              <a:rPr lang="en-US" strike="sngStrike" dirty="0" err="1"/>
              <a:t>tracy</a:t>
            </a:r>
            <a:r>
              <a:rPr lang="en-US" strike="sngStrike" dirty="0"/>
              <a:t> and </a:t>
            </a:r>
            <a:r>
              <a:rPr lang="en-US" strike="sngStrike" dirty="0" err="1"/>
              <a:t>frezno</a:t>
            </a:r>
            <a:endParaRPr lang="en-US" strike="sngStrike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817497D-E762-43D4-8BFD-0BE5E18AE25B}"/>
              </a:ext>
            </a:extLst>
          </p:cNvPr>
          <p:cNvSpPr txBox="1"/>
          <p:nvPr/>
        </p:nvSpPr>
        <p:spPr>
          <a:xfrm>
            <a:off x="3347780" y="5860104"/>
            <a:ext cx="3006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CHAIR: </a:t>
            </a:r>
            <a:r>
              <a:rPr lang="en-US" sz="800" strike="sngStrike" dirty="0" err="1"/>
              <a:t>Damiler</a:t>
            </a:r>
            <a:r>
              <a:rPr lang="en-US" sz="800" strike="sngStrike" dirty="0"/>
              <a:t> Ag Surf </a:t>
            </a:r>
            <a:r>
              <a:rPr lang="en-US" sz="800" strike="sngStrike" dirty="0" err="1"/>
              <a:t>nacke</a:t>
            </a:r>
            <a:r>
              <a:rPr lang="en-US" sz="800" strike="sngStrike" dirty="0"/>
              <a:t>, surf </a:t>
            </a:r>
            <a:r>
              <a:rPr lang="en-US" sz="800" strike="sngStrike" dirty="0" err="1"/>
              <a:t>nugger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frauenhoffer</a:t>
            </a:r>
            <a:r>
              <a:rPr lang="en-US" sz="800" strike="sngStrike" dirty="0"/>
              <a:t> x/y Lerchenweg3, </a:t>
            </a:r>
            <a:r>
              <a:rPr lang="en-US" sz="800" strike="sngStrike" dirty="0" err="1"/>
              <a:t>kleintierzuchthalle</a:t>
            </a:r>
            <a:r>
              <a:rPr lang="en-US" sz="800" strike="sngStrike" dirty="0"/>
              <a:t>;    </a:t>
            </a:r>
            <a:r>
              <a:rPr lang="en-US" sz="800" strike="sngStrike" dirty="0" err="1"/>
              <a:t>treppe</a:t>
            </a:r>
            <a:r>
              <a:rPr lang="en-US" sz="800" strike="sngStrike" dirty="0"/>
              <a:t> </a:t>
            </a:r>
            <a:r>
              <a:rPr lang="en-US" dirty="0"/>
              <a:t>HOMCE:GHOST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0ADE8EE-B06E-480C-BF9D-FBDD5C8AD7F3}"/>
              </a:ext>
            </a:extLst>
          </p:cNvPr>
          <p:cNvSpPr txBox="1"/>
          <p:nvPr/>
        </p:nvSpPr>
        <p:spPr>
          <a:xfrm>
            <a:off x="6122095" y="5986303"/>
            <a:ext cx="16422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CVPA: </a:t>
            </a:r>
            <a:r>
              <a:rPr lang="en-US" sz="800" strike="sngStrike" dirty="0"/>
              <a:t>guns and roes, soul </a:t>
            </a:r>
            <a:r>
              <a:rPr lang="en-US" sz="800" strike="sngStrike" dirty="0" err="1"/>
              <a:t>asyslom</a:t>
            </a:r>
            <a:r>
              <a:rPr lang="en-US" sz="800" strike="sngStrike" dirty="0"/>
              <a:t>; I was </a:t>
            </a:r>
            <a:r>
              <a:rPr lang="en-US" sz="800" strike="sngStrike" dirty="0" err="1"/>
              <a:t>molsted</a:t>
            </a:r>
            <a:r>
              <a:rPr lang="en-US" sz="800" strike="sngStrike" dirty="0"/>
              <a:t>  my father; </a:t>
            </a:r>
            <a:r>
              <a:rPr lang="en-US" sz="800" strike="sngStrike" dirty="0" err="1"/>
              <a:t>cosin</a:t>
            </a:r>
            <a:r>
              <a:rPr lang="en-US" sz="800" strike="sngStrike" dirty="0"/>
              <a:t>; seen once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CFD2521-2B53-47E4-B86E-5C8C8CEAF849}"/>
              </a:ext>
            </a:extLst>
          </p:cNvPr>
          <p:cNvSpPr/>
          <p:nvPr/>
        </p:nvSpPr>
        <p:spPr>
          <a:xfrm flipV="1">
            <a:off x="1831581" y="5889100"/>
            <a:ext cx="9238849" cy="9084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8EF439-B1E6-4BC2-A725-F0CEBE5AAE0C}"/>
              </a:ext>
            </a:extLst>
          </p:cNvPr>
          <p:cNvSpPr txBox="1"/>
          <p:nvPr/>
        </p:nvSpPr>
        <p:spPr>
          <a:xfrm>
            <a:off x="71436" y="5980250"/>
            <a:ext cx="335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HOMCE:LUX:a</a:t>
            </a:r>
            <a:r>
              <a:rPr lang="en-US" sz="800" strike="sngStrike" dirty="0" err="1"/>
              <a:t>pple.tagno.tiner</a:t>
            </a:r>
            <a:r>
              <a:rPr lang="en-US" sz="800" strike="sngStrike" dirty="0"/>
              <a:t>(Yasmin)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8D96596-95D4-4831-8683-523D9024B858}"/>
              </a:ext>
            </a:extLst>
          </p:cNvPr>
          <p:cNvSpPr txBox="1"/>
          <p:nvPr/>
        </p:nvSpPr>
        <p:spPr>
          <a:xfrm>
            <a:off x="2558985" y="6029380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davidson</a:t>
            </a:r>
            <a:endParaRPr lang="en-US" sz="800" strike="sngStrike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29D7E57-1813-474F-B2FC-79E31B4315AF}"/>
              </a:ext>
            </a:extLst>
          </p:cNvPr>
          <p:cNvSpPr txBox="1"/>
          <p:nvPr/>
        </p:nvSpPr>
        <p:spPr>
          <a:xfrm>
            <a:off x="19471" y="5642181"/>
            <a:ext cx="25621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Satruday</a:t>
            </a:r>
            <a:r>
              <a:rPr lang="en-US" dirty="0"/>
              <a:t>, August 14 1986</a:t>
            </a:r>
          </a:p>
          <a:p>
            <a:r>
              <a:rPr lang="en-US" sz="800" dirty="0"/>
              <a:t>11:00AM to 1:PM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406743A-088F-4EF5-8496-02C56E51A626}"/>
              </a:ext>
            </a:extLst>
          </p:cNvPr>
          <p:cNvSpPr/>
          <p:nvPr/>
        </p:nvSpPr>
        <p:spPr>
          <a:xfrm flipV="1">
            <a:off x="39503" y="836909"/>
            <a:ext cx="12152497" cy="59144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5392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147">
            <a:extLst>
              <a:ext uri="{FF2B5EF4-FFF2-40B4-BE49-F238E27FC236}">
                <a16:creationId xmlns:a16="http://schemas.microsoft.com/office/drawing/2014/main" id="{A934D4CB-4CCE-48B8-A309-7EE24B426C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507" y="5511506"/>
            <a:ext cx="394140" cy="428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8BFD75-9205-49B3-B782-FC1A2685C293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665F5-886D-4A34-841B-FDE5280C497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1DBF4-BA7A-40F7-BE79-75F2A66A5C2A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8B132D-004A-420A-AE66-A79427CAE784}"/>
              </a:ext>
            </a:extLst>
          </p:cNvPr>
          <p:cNvSpPr/>
          <p:nvPr/>
        </p:nvSpPr>
        <p:spPr>
          <a:xfrm>
            <a:off x="2269067" y="1885244"/>
            <a:ext cx="6694311" cy="28222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2709B8D-3093-4CE2-8291-BD11065AA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760" y="1195747"/>
            <a:ext cx="499343" cy="46605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9E187132-AF2A-4214-981B-BFF2AFDDA4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972" y="2765351"/>
            <a:ext cx="744341" cy="7443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7885CC-9213-4B9A-9FD6-FDE997298DCB}"/>
              </a:ext>
            </a:extLst>
          </p:cNvPr>
          <p:cNvSpPr/>
          <p:nvPr/>
        </p:nvSpPr>
        <p:spPr>
          <a:xfrm>
            <a:off x="2675467" y="1212164"/>
            <a:ext cx="1016000" cy="5082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02A0B-9B97-4629-9C5F-66B341B993A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556" y="2765351"/>
            <a:ext cx="835378" cy="83537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6B4C5D-8FB0-47B3-8D03-C9EA6BA7F694}"/>
              </a:ext>
            </a:extLst>
          </p:cNvPr>
          <p:cNvCxnSpPr/>
          <p:nvPr/>
        </p:nvCxnSpPr>
        <p:spPr>
          <a:xfrm>
            <a:off x="9810044" y="2765351"/>
            <a:ext cx="1738489" cy="835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E63A515B-9B8C-4622-9215-5AB0EEA4C0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9466" y="2148122"/>
            <a:ext cx="1969911" cy="33130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165348-F345-4DFF-A57B-7DC1D805228D}"/>
              </a:ext>
            </a:extLst>
          </p:cNvPr>
          <p:cNvSpPr txBox="1"/>
          <p:nvPr/>
        </p:nvSpPr>
        <p:spPr>
          <a:xfrm>
            <a:off x="5971822" y="1343378"/>
            <a:ext cx="78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waiter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4BEA299F-229B-44BF-BF18-E48FACBBDE3F}"/>
              </a:ext>
            </a:extLst>
          </p:cNvPr>
          <p:cNvSpPr/>
          <p:nvPr/>
        </p:nvSpPr>
        <p:spPr>
          <a:xfrm flipV="1">
            <a:off x="3719688" y="1139186"/>
            <a:ext cx="780727" cy="7460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0DF4B39-36B4-492C-85EB-80BB9B792CB6}"/>
              </a:ext>
            </a:extLst>
          </p:cNvPr>
          <p:cNvSpPr/>
          <p:nvPr/>
        </p:nvSpPr>
        <p:spPr>
          <a:xfrm flipV="1">
            <a:off x="3219972" y="2763635"/>
            <a:ext cx="780727" cy="7460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46AD8D-5BF1-4412-8005-7CD0206BAAB3}"/>
              </a:ext>
            </a:extLst>
          </p:cNvPr>
          <p:cNvSpPr/>
          <p:nvPr/>
        </p:nvSpPr>
        <p:spPr>
          <a:xfrm>
            <a:off x="3901426" y="5453145"/>
            <a:ext cx="1524000" cy="121216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BE4E58D-7AB0-4903-9C7E-C28799C85E7B}"/>
              </a:ext>
            </a:extLst>
          </p:cNvPr>
          <p:cNvSpPr/>
          <p:nvPr/>
        </p:nvSpPr>
        <p:spPr>
          <a:xfrm>
            <a:off x="5616222" y="5773244"/>
            <a:ext cx="479778" cy="3982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A5AA8D-4385-4A39-8ABE-29FBEF4AAB3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67" y="5715161"/>
            <a:ext cx="480131" cy="3518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A9BD13-06D6-40C7-A385-6F99523D3F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860" y="6230489"/>
            <a:ext cx="776464" cy="43482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861F71B-D55A-4057-BDAD-1DF0FA160FBB}"/>
              </a:ext>
            </a:extLst>
          </p:cNvPr>
          <p:cNvSpPr txBox="1"/>
          <p:nvPr/>
        </p:nvSpPr>
        <p:spPr>
          <a:xfrm>
            <a:off x="9550400" y="1986844"/>
            <a:ext cx="20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</a:t>
            </a:r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B1A97E-E524-440A-90AC-211793DD2549}"/>
              </a:ext>
            </a:extLst>
          </p:cNvPr>
          <p:cNvSpPr txBox="1"/>
          <p:nvPr/>
        </p:nvSpPr>
        <p:spPr>
          <a:xfrm>
            <a:off x="5856111" y="1671093"/>
            <a:ext cx="80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tonsec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CBF864-BE11-4D18-AE7E-6B87073461FB}"/>
              </a:ext>
            </a:extLst>
          </p:cNvPr>
          <p:cNvSpPr txBox="1"/>
          <p:nvPr/>
        </p:nvSpPr>
        <p:spPr>
          <a:xfrm>
            <a:off x="9810044" y="2394303"/>
            <a:ext cx="80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tonsak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28FA77-9929-4BE2-88B5-961B6B7CB6BF}"/>
              </a:ext>
            </a:extLst>
          </p:cNvPr>
          <p:cNvCxnSpPr/>
          <p:nvPr/>
        </p:nvCxnSpPr>
        <p:spPr>
          <a:xfrm flipV="1">
            <a:off x="9900356" y="2356176"/>
            <a:ext cx="880533" cy="407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53946D2-C3A3-44C2-96A1-B3F04B18CF3E}"/>
              </a:ext>
            </a:extLst>
          </p:cNvPr>
          <p:cNvCxnSpPr>
            <a:endCxn id="11" idx="3"/>
          </p:cNvCxnSpPr>
          <p:nvPr/>
        </p:nvCxnSpPr>
        <p:spPr>
          <a:xfrm flipV="1">
            <a:off x="5856111" y="1528044"/>
            <a:ext cx="896438" cy="4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EEC75D2-BDB6-4C8E-AF46-65FAA9966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98719" y="2904930"/>
            <a:ext cx="1895238" cy="12095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E2BEE82-3432-45B0-A4D5-7C28751F02B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626" y="5069228"/>
            <a:ext cx="413417" cy="57660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6323906-34FA-4C86-B5FB-24DA21CD21A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89" y="6230489"/>
            <a:ext cx="414903" cy="58613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BFFE2AA5-07FB-456B-AE60-8ED9427BEA59}"/>
              </a:ext>
            </a:extLst>
          </p:cNvPr>
          <p:cNvSpPr/>
          <p:nvPr/>
        </p:nvSpPr>
        <p:spPr>
          <a:xfrm>
            <a:off x="4663426" y="5773244"/>
            <a:ext cx="574618" cy="4572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77D507B-B080-4DA8-8F4A-F29E171C412E}"/>
              </a:ext>
            </a:extLst>
          </p:cNvPr>
          <p:cNvSpPr/>
          <p:nvPr/>
        </p:nvSpPr>
        <p:spPr>
          <a:xfrm>
            <a:off x="4865511" y="5773244"/>
            <a:ext cx="135467" cy="1308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7CAB957F-785A-4602-8160-3DA091341E49}"/>
              </a:ext>
            </a:extLst>
          </p:cNvPr>
          <p:cNvSpPr/>
          <p:nvPr/>
        </p:nvSpPr>
        <p:spPr>
          <a:xfrm>
            <a:off x="5017911" y="5925644"/>
            <a:ext cx="135467" cy="13084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291BD5D-C128-483D-A2CE-6688A062BE46}"/>
              </a:ext>
            </a:extLst>
          </p:cNvPr>
          <p:cNvCxnSpPr/>
          <p:nvPr/>
        </p:nvCxnSpPr>
        <p:spPr>
          <a:xfrm flipV="1">
            <a:off x="4500415" y="5773244"/>
            <a:ext cx="925011" cy="56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F0FB0193-25D7-4E01-96EE-44B5714A699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614" y="5727170"/>
            <a:ext cx="736973" cy="4904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274C3CA-EF17-4197-9C51-B4B3B6F119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4998" y="4131433"/>
            <a:ext cx="631905" cy="93779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D7CE959-BC31-40B3-8D24-63701B287CF0}"/>
              </a:ext>
            </a:extLst>
          </p:cNvPr>
          <p:cNvCxnSpPr/>
          <p:nvPr/>
        </p:nvCxnSpPr>
        <p:spPr>
          <a:xfrm flipV="1">
            <a:off x="180622" y="3804639"/>
            <a:ext cx="1570581" cy="142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BB7249C-AE92-4414-8AEA-7A7A2BDED2F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7" y="1888929"/>
            <a:ext cx="2137061" cy="142211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6F1097E-CE54-4F2D-8DDD-163897EBA34F}"/>
              </a:ext>
            </a:extLst>
          </p:cNvPr>
          <p:cNvCxnSpPr/>
          <p:nvPr/>
        </p:nvCxnSpPr>
        <p:spPr>
          <a:xfrm>
            <a:off x="548206" y="1712710"/>
            <a:ext cx="1026157" cy="2091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BB4A077-467C-447B-BFDC-B9C48BF938C9}"/>
              </a:ext>
            </a:extLst>
          </p:cNvPr>
          <p:cNvSpPr txBox="1"/>
          <p:nvPr/>
        </p:nvSpPr>
        <p:spPr>
          <a:xfrm>
            <a:off x="7682576" y="6447899"/>
            <a:ext cx="5069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have one beer with one pubic hair, let know</a:t>
            </a:r>
          </a:p>
          <a:p>
            <a:r>
              <a:rPr lang="en-US" dirty="0"/>
              <a:t>I have one 1pubic hair</a:t>
            </a:r>
          </a:p>
          <a:p>
            <a:r>
              <a:rPr lang="en-US" dirty="0"/>
              <a:t>He </a:t>
            </a:r>
            <a:r>
              <a:rPr lang="en-US" dirty="0" err="1"/>
              <a:t>hwas</a:t>
            </a:r>
            <a:r>
              <a:rPr lang="en-US" dirty="0"/>
              <a:t> one </a:t>
            </a:r>
            <a:r>
              <a:rPr lang="en-US" dirty="0" err="1"/>
              <a:t>pubhair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37DAC2D-9ED7-4C6F-9C4A-D09304F9FE93}"/>
              </a:ext>
            </a:extLst>
          </p:cNvPr>
          <p:cNvCxnSpPr/>
          <p:nvPr/>
        </p:nvCxnSpPr>
        <p:spPr>
          <a:xfrm flipH="1" flipV="1">
            <a:off x="3901426" y="6523555"/>
            <a:ext cx="3697293" cy="746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8DC877A-0C6C-4C0B-BC8D-B9057D5BFB49}"/>
              </a:ext>
            </a:extLst>
          </p:cNvPr>
          <p:cNvCxnSpPr/>
          <p:nvPr/>
        </p:nvCxnSpPr>
        <p:spPr>
          <a:xfrm>
            <a:off x="6536267" y="6369992"/>
            <a:ext cx="1146309" cy="286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9860B1B-38C5-4882-B8BF-487537A312E8}"/>
              </a:ext>
            </a:extLst>
          </p:cNvPr>
          <p:cNvCxnSpPr>
            <a:stCxn id="51" idx="1"/>
            <a:endCxn id="17" idx="3"/>
          </p:cNvCxnSpPr>
          <p:nvPr/>
        </p:nvCxnSpPr>
        <p:spPr>
          <a:xfrm flipH="1" flipV="1">
            <a:off x="6349324" y="6447899"/>
            <a:ext cx="1333252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4D4F6E3-8210-4B2E-9CE2-8AD37B699B17}"/>
              </a:ext>
            </a:extLst>
          </p:cNvPr>
          <p:cNvCxnSpPr/>
          <p:nvPr/>
        </p:nvCxnSpPr>
        <p:spPr>
          <a:xfrm flipV="1">
            <a:off x="3753992" y="5643357"/>
            <a:ext cx="0" cy="57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9A5EF304-A90E-4692-8A81-3065860D3C43}"/>
              </a:ext>
            </a:extLst>
          </p:cNvPr>
          <p:cNvCxnSpPr>
            <a:stCxn id="29" idx="0"/>
            <a:endCxn id="15" idx="3"/>
          </p:cNvCxnSpPr>
          <p:nvPr/>
        </p:nvCxnSpPr>
        <p:spPr>
          <a:xfrm flipV="1">
            <a:off x="3546541" y="5891087"/>
            <a:ext cx="117057" cy="339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6F26E67-2348-4128-8FEE-45AB798CEA6A}"/>
              </a:ext>
            </a:extLst>
          </p:cNvPr>
          <p:cNvCxnSpPr/>
          <p:nvPr/>
        </p:nvCxnSpPr>
        <p:spPr>
          <a:xfrm>
            <a:off x="3901425" y="5585858"/>
            <a:ext cx="1606438" cy="305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3749460-E157-4C83-8D16-D93CEEFD5611}"/>
              </a:ext>
            </a:extLst>
          </p:cNvPr>
          <p:cNvSpPr/>
          <p:nvPr/>
        </p:nvSpPr>
        <p:spPr>
          <a:xfrm flipV="1">
            <a:off x="7682576" y="6211484"/>
            <a:ext cx="5290151" cy="12095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D12C10-8398-435D-A364-175DA78F3E11}"/>
              </a:ext>
            </a:extLst>
          </p:cNvPr>
          <p:cNvSpPr txBox="1"/>
          <p:nvPr/>
        </p:nvSpPr>
        <p:spPr>
          <a:xfrm>
            <a:off x="8421511" y="5350933"/>
            <a:ext cx="119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 beer </a:t>
            </a:r>
            <a:r>
              <a:rPr lang="en-US" dirty="0"/>
              <a:t>IPX.INT 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151DD4DA-9E01-4F00-8FF5-41204672B86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143" y="5314255"/>
            <a:ext cx="305436" cy="458989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A353EB9E-5976-4CD8-BF6B-2E110FF30D6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84" y="5418245"/>
            <a:ext cx="653459" cy="502857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FC5B9B5F-C51D-4527-9C28-3687243CBF1A}"/>
              </a:ext>
            </a:extLst>
          </p:cNvPr>
          <p:cNvSpPr txBox="1"/>
          <p:nvPr/>
        </p:nvSpPr>
        <p:spPr>
          <a:xfrm>
            <a:off x="7696524" y="4761146"/>
            <a:ext cx="2551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Townhosue</a:t>
            </a:r>
            <a:r>
              <a:rPr lang="en-US" strike="sngStrike" dirty="0"/>
              <a:t> stair </a:t>
            </a:r>
            <a:r>
              <a:rPr lang="en-US" strike="sngStrike" dirty="0" err="1"/>
              <a:t>case.avg</a:t>
            </a:r>
            <a:endParaRPr lang="en-US" strike="sngStrike" dirty="0"/>
          </a:p>
          <a:p>
            <a:r>
              <a:rPr lang="en-US" dirty="0"/>
              <a:t>Age 10. </a:t>
            </a:r>
            <a:r>
              <a:rPr lang="en-US" sz="800" strike="sngStrike" dirty="0"/>
              <a:t>I want one beer.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6379EAB-72BB-4F22-8F98-776543C06A0B}"/>
              </a:ext>
            </a:extLst>
          </p:cNvPr>
          <p:cNvSpPr txBox="1"/>
          <p:nvPr/>
        </p:nvSpPr>
        <p:spPr>
          <a:xfrm>
            <a:off x="7637863" y="4585356"/>
            <a:ext cx="16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Dr. Dr. Prof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51FCBDAD-CDBE-4AED-BE07-9871CF7D75DB}"/>
              </a:ext>
            </a:extLst>
          </p:cNvPr>
          <p:cNvCxnSpPr>
            <a:stCxn id="131" idx="1"/>
          </p:cNvCxnSpPr>
          <p:nvPr/>
        </p:nvCxnSpPr>
        <p:spPr>
          <a:xfrm flipV="1">
            <a:off x="7531684" y="5386021"/>
            <a:ext cx="653459" cy="283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AC772E62-14B5-43F7-A253-02B118627D69}"/>
              </a:ext>
            </a:extLst>
          </p:cNvPr>
          <p:cNvSpPr txBox="1"/>
          <p:nvPr/>
        </p:nvSpPr>
        <p:spPr>
          <a:xfrm>
            <a:off x="9208211" y="5190232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can have 1 beer</a:t>
            </a: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5D251E7F-11CB-42FF-AA5B-F32FE5B6C56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839" y="5384900"/>
            <a:ext cx="429797" cy="416601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150D4850-BC14-46CE-AD05-51F38406223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474" y="5213656"/>
            <a:ext cx="305436" cy="458989"/>
          </a:xfrm>
          <a:prstGeom prst="rect">
            <a:avLst/>
          </a:prstGeom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B6DD18C-0C67-4D2F-B8E4-9703F7DAEF66}"/>
              </a:ext>
            </a:extLst>
          </p:cNvPr>
          <p:cNvCxnSpPr/>
          <p:nvPr/>
        </p:nvCxnSpPr>
        <p:spPr>
          <a:xfrm>
            <a:off x="10177192" y="5511506"/>
            <a:ext cx="419905" cy="289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FE43D7B6-A919-4E60-A952-4D0E703AADDF}"/>
              </a:ext>
            </a:extLst>
          </p:cNvPr>
          <p:cNvCxnSpPr>
            <a:stCxn id="126" idx="1"/>
          </p:cNvCxnSpPr>
          <p:nvPr/>
        </p:nvCxnSpPr>
        <p:spPr>
          <a:xfrm>
            <a:off x="8185143" y="5543750"/>
            <a:ext cx="794055" cy="396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0FE2057-2D7B-43A9-AB7E-BFC7341E3CE4}"/>
              </a:ext>
            </a:extLst>
          </p:cNvPr>
          <p:cNvSpPr/>
          <p:nvPr/>
        </p:nvSpPr>
        <p:spPr>
          <a:xfrm flipV="1">
            <a:off x="10002266" y="5140898"/>
            <a:ext cx="672443" cy="6638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67383C4-CEAC-4C8C-A4C6-B1AA1DF867F1}"/>
              </a:ext>
            </a:extLst>
          </p:cNvPr>
          <p:cNvSpPr/>
          <p:nvPr/>
        </p:nvSpPr>
        <p:spPr>
          <a:xfrm flipV="1">
            <a:off x="8289603" y="4802462"/>
            <a:ext cx="672443" cy="6638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E965972-555E-4949-9149-D774EECE9E89}"/>
              </a:ext>
            </a:extLst>
          </p:cNvPr>
          <p:cNvSpPr/>
          <p:nvPr/>
        </p:nvSpPr>
        <p:spPr>
          <a:xfrm flipV="1">
            <a:off x="7419692" y="5325421"/>
            <a:ext cx="672443" cy="6638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D7AE83C3-C7B4-4F7D-8E4A-B9C31320A32F}"/>
              </a:ext>
            </a:extLst>
          </p:cNvPr>
          <p:cNvSpPr/>
          <p:nvPr/>
        </p:nvSpPr>
        <p:spPr>
          <a:xfrm flipV="1">
            <a:off x="7621019" y="4647656"/>
            <a:ext cx="2627357" cy="6638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FF04238-BD93-4AA6-ABFA-72C2A71C7E03}"/>
              </a:ext>
            </a:extLst>
          </p:cNvPr>
          <p:cNvSpPr/>
          <p:nvPr/>
        </p:nvSpPr>
        <p:spPr>
          <a:xfrm flipV="1">
            <a:off x="9796088" y="2393587"/>
            <a:ext cx="1248901" cy="12071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40B7EE7-FEC5-4D01-82F0-A6D285D76282}"/>
              </a:ext>
            </a:extLst>
          </p:cNvPr>
          <p:cNvSpPr/>
          <p:nvPr/>
        </p:nvSpPr>
        <p:spPr>
          <a:xfrm flipV="1">
            <a:off x="9948488" y="2545987"/>
            <a:ext cx="1248901" cy="12071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4E739B5-B0DF-4E16-BFEA-7065ED591800}"/>
              </a:ext>
            </a:extLst>
          </p:cNvPr>
          <p:cNvCxnSpPr>
            <a:stCxn id="158" idx="0"/>
            <a:endCxn id="158" idx="3"/>
          </p:cNvCxnSpPr>
          <p:nvPr/>
        </p:nvCxnSpPr>
        <p:spPr>
          <a:xfrm flipV="1">
            <a:off x="7755914" y="5657342"/>
            <a:ext cx="336221" cy="331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4751CFD-7DAF-46CC-B4DE-5F987BD70A9B}"/>
              </a:ext>
            </a:extLst>
          </p:cNvPr>
          <p:cNvSpPr/>
          <p:nvPr/>
        </p:nvSpPr>
        <p:spPr>
          <a:xfrm flipV="1">
            <a:off x="2971146" y="4982414"/>
            <a:ext cx="3490757" cy="1875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73A5098-69A0-4821-A8F2-99FFFAFAC258}"/>
              </a:ext>
            </a:extLst>
          </p:cNvPr>
          <p:cNvCxnSpPr/>
          <p:nvPr/>
        </p:nvCxnSpPr>
        <p:spPr>
          <a:xfrm flipH="1" flipV="1">
            <a:off x="6597951" y="5801501"/>
            <a:ext cx="432636" cy="42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7605E44A-D924-47DD-9C6C-40DB3287F615}"/>
              </a:ext>
            </a:extLst>
          </p:cNvPr>
          <p:cNvSpPr txBox="1"/>
          <p:nvPr/>
        </p:nvSpPr>
        <p:spPr>
          <a:xfrm>
            <a:off x="7569997" y="1215957"/>
            <a:ext cx="2274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Hairgel,shower</a:t>
            </a:r>
            <a:r>
              <a:rPr lang="en-US" strike="sngStrike" dirty="0"/>
              <a:t> </a:t>
            </a:r>
            <a:r>
              <a:rPr lang="en-US" dirty="0"/>
              <a:t>IPX</a:t>
            </a:r>
          </a:p>
          <a:p>
            <a:r>
              <a:rPr lang="en-US" strike="sngStrike" dirty="0" err="1"/>
              <a:t>Bicyecl</a:t>
            </a:r>
            <a:r>
              <a:rPr lang="en-US" strike="sngStrike" dirty="0"/>
              <a:t> bridge </a:t>
            </a:r>
          </a:p>
          <a:p>
            <a:r>
              <a:rPr lang="en-US" strike="sngStrike" dirty="0" err="1"/>
              <a:t>Grhcohe</a:t>
            </a:r>
            <a:r>
              <a:rPr lang="en-US" strike="sngStrike" dirty="0"/>
              <a:t>(</a:t>
            </a:r>
            <a:r>
              <a:rPr lang="en-US" strike="sngStrike" dirty="0" err="1"/>
              <a:t>jacko</a:t>
            </a:r>
            <a:r>
              <a:rPr lang="en-US" strike="sngStrike" dirty="0"/>
              <a:t>, jacket)</a:t>
            </a:r>
          </a:p>
          <a:p>
            <a:r>
              <a:rPr lang="en-US" dirty="0" err="1"/>
              <a:t>Polcie</a:t>
            </a:r>
            <a:r>
              <a:rPr lang="en-US" dirty="0"/>
              <a:t> Sirens</a:t>
            </a:r>
            <a:r>
              <a:rPr lang="en-US" strike="sngStrike" dirty="0"/>
              <a:t>: 6:48PM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9A225BE-BA5A-433C-B97E-BEE5279CABDB}"/>
              </a:ext>
            </a:extLst>
          </p:cNvPr>
          <p:cNvSpPr txBox="1"/>
          <p:nvPr/>
        </p:nvSpPr>
        <p:spPr>
          <a:xfrm>
            <a:off x="9948488" y="4223084"/>
            <a:ext cx="3182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!9PM TV</a:t>
            </a:r>
          </a:p>
          <a:p>
            <a:r>
              <a:rPr lang="en-US" dirty="0"/>
              <a:t>Anymore</a:t>
            </a:r>
          </a:p>
          <a:p>
            <a:r>
              <a:rPr lang="en-US" dirty="0"/>
              <a:t>1 beer staircase town </a:t>
            </a:r>
            <a:r>
              <a:rPr lang="en-US" dirty="0" err="1"/>
              <a:t>house.avg</a:t>
            </a:r>
            <a:endParaRPr lang="en-US" dirty="0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D1CDF453-40C3-4FC2-8772-9D75657FEE96}"/>
              </a:ext>
            </a:extLst>
          </p:cNvPr>
          <p:cNvCxnSpPr/>
          <p:nvPr/>
        </p:nvCxnSpPr>
        <p:spPr>
          <a:xfrm flipV="1">
            <a:off x="3339089" y="2763635"/>
            <a:ext cx="562336" cy="665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5DFE2DD1-7B11-44A2-B063-9A9D2C3E8557}"/>
              </a:ext>
            </a:extLst>
          </p:cNvPr>
          <p:cNvSpPr txBox="1"/>
          <p:nvPr/>
        </p:nvSpPr>
        <p:spPr>
          <a:xfrm>
            <a:off x="180622" y="105326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1991/2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7341977-864C-445B-82D2-5269D9724241}"/>
              </a:ext>
            </a:extLst>
          </p:cNvPr>
          <p:cNvSpPr/>
          <p:nvPr/>
        </p:nvSpPr>
        <p:spPr>
          <a:xfrm flipV="1">
            <a:off x="7622076" y="1218653"/>
            <a:ext cx="4020837" cy="12071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B244B1C-1465-4700-927D-3C1176B31515}"/>
              </a:ext>
            </a:extLst>
          </p:cNvPr>
          <p:cNvSpPr/>
          <p:nvPr/>
        </p:nvSpPr>
        <p:spPr>
          <a:xfrm>
            <a:off x="9616903" y="938463"/>
            <a:ext cx="2575097" cy="633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Otto-Hahn-Strasse</a:t>
            </a:r>
          </a:p>
        </p:txBody>
      </p:sp>
    </p:spTree>
    <p:extLst>
      <p:ext uri="{BB962C8B-B14F-4D97-AF65-F5344CB8AC3E}">
        <p14:creationId xmlns:p14="http://schemas.microsoft.com/office/powerpoint/2010/main" val="950810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BF6C118-7D13-44BE-A295-D190E0F51A79}"/>
              </a:ext>
            </a:extLst>
          </p:cNvPr>
          <p:cNvSpPr txBox="1"/>
          <p:nvPr/>
        </p:nvSpPr>
        <p:spPr>
          <a:xfrm>
            <a:off x="4972739" y="3368194"/>
            <a:ext cx="5698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Father, </a:t>
            </a:r>
            <a:r>
              <a:rPr lang="en-US" strike="sngStrike" dirty="0" err="1"/>
              <a:t>german</a:t>
            </a:r>
            <a:r>
              <a:rPr lang="en-US" strike="sngStrike" dirty="0"/>
              <a:t> </a:t>
            </a:r>
            <a:r>
              <a:rPr lang="en-US" strike="sngStrike" dirty="0" err="1"/>
              <a:t>cholege</a:t>
            </a:r>
            <a:r>
              <a:rPr lang="en-US" strike="sngStrike" dirty="0"/>
              <a:t> bag of gifts; </a:t>
            </a:r>
            <a:r>
              <a:rPr lang="en-US" strike="sngStrike" dirty="0" err="1"/>
              <a:t>eaty</a:t>
            </a:r>
            <a:r>
              <a:rPr lang="en-US" strike="sngStrike" dirty="0"/>
              <a:t> by dog and bitten</a:t>
            </a:r>
          </a:p>
          <a:p>
            <a:r>
              <a:rPr lang="en-US" strike="sngStrike" dirty="0" err="1"/>
              <a:t>Grohchoe</a:t>
            </a:r>
            <a:r>
              <a:rPr lang="en-US" strike="sngStrike" dirty="0"/>
              <a:t>(depress)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634FA11-3090-4DB3-9489-FA04014CC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586" y="3307121"/>
            <a:ext cx="958995" cy="86959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E8BFD75-9205-49B3-B782-FC1A2685C293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665F5-886D-4A34-841B-FDE5280C497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1DBF4-BA7A-40F7-BE79-75F2A66A5C2A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E152FAF-F7D0-49B9-B08E-A802D68D62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159" y="1617376"/>
            <a:ext cx="1261684" cy="706543"/>
          </a:xfrm>
          <a:prstGeom prst="rect">
            <a:avLst/>
          </a:prstGeom>
        </p:spPr>
      </p:pic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7480278E-0166-4FB9-A08F-CE4713E41BEF}"/>
              </a:ext>
            </a:extLst>
          </p:cNvPr>
          <p:cNvGraphicFramePr>
            <a:graphicFrameLocks noGrp="1"/>
          </p:cNvGraphicFramePr>
          <p:nvPr/>
        </p:nvGraphicFramePr>
        <p:xfrm>
          <a:off x="1693589" y="1220120"/>
          <a:ext cx="6210300" cy="426720"/>
        </p:xfrm>
        <a:graphic>
          <a:graphicData uri="http://schemas.openxmlformats.org/drawingml/2006/table">
            <a:tbl>
              <a:tblPr/>
              <a:tblGrid>
                <a:gridCol w="6210300">
                  <a:extLst>
                    <a:ext uri="{9D8B030D-6E8A-4147-A177-3AD203B41FA5}">
                      <a16:colId xmlns:a16="http://schemas.microsoft.com/office/drawing/2014/main" val="552087169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r>
                        <a:rPr lang="en-US" b="1" dirty="0">
                          <a:effectLst/>
                        </a:rPr>
                        <a:t>March 3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067705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5EA0CA35-2ABF-43E8-8407-FF6F443BDBAE}"/>
              </a:ext>
            </a:extLst>
          </p:cNvPr>
          <p:cNvSpPr/>
          <p:nvPr/>
        </p:nvSpPr>
        <p:spPr>
          <a:xfrm>
            <a:off x="4048253" y="1220120"/>
            <a:ext cx="1729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martegraw</a:t>
            </a:r>
            <a:r>
              <a:rPr lang="en-US" dirty="0"/>
              <a:t> 1987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5A8418C-8522-4E1F-BEBD-04DE722EBC12}"/>
              </a:ext>
            </a:extLst>
          </p:cNvPr>
          <p:cNvCxnSpPr/>
          <p:nvPr/>
        </p:nvCxnSpPr>
        <p:spPr>
          <a:xfrm flipV="1">
            <a:off x="1462136" y="1400700"/>
            <a:ext cx="2020711" cy="92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D310523-F301-48A5-914E-71B3792AEA63}"/>
              </a:ext>
            </a:extLst>
          </p:cNvPr>
          <p:cNvSpPr/>
          <p:nvPr/>
        </p:nvSpPr>
        <p:spPr>
          <a:xfrm flipV="1">
            <a:off x="1693589" y="1220120"/>
            <a:ext cx="9341525" cy="12532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497D33-E54E-42AC-A328-C355966E11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71" y="1309154"/>
            <a:ext cx="1014765" cy="101476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EE4840B-42E5-454C-8EDD-EE8AFBB215A0}"/>
              </a:ext>
            </a:extLst>
          </p:cNvPr>
          <p:cNvSpPr txBox="1"/>
          <p:nvPr/>
        </p:nvSpPr>
        <p:spPr>
          <a:xfrm>
            <a:off x="756356" y="2799644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2315B46-8424-4ED4-A794-0B3A78F22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8" y="3307121"/>
            <a:ext cx="1046908" cy="101476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350373F-C19B-4715-A04A-18F859F27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89" y="3429000"/>
            <a:ext cx="1261684" cy="70654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098583A1-F429-4E36-B33F-8D3AA585D374}"/>
              </a:ext>
            </a:extLst>
          </p:cNvPr>
          <p:cNvSpPr/>
          <p:nvPr/>
        </p:nvSpPr>
        <p:spPr>
          <a:xfrm flipV="1">
            <a:off x="1591734" y="3068653"/>
            <a:ext cx="9341525" cy="12532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8CC6C01-4DCE-4EC4-A91D-CADED652C894}"/>
              </a:ext>
            </a:extLst>
          </p:cNvPr>
          <p:cNvCxnSpPr/>
          <p:nvPr/>
        </p:nvCxnSpPr>
        <p:spPr>
          <a:xfrm flipV="1">
            <a:off x="1557867" y="3168976"/>
            <a:ext cx="1794933" cy="782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A395C14-31C7-49FF-B8F2-DD166930380E}"/>
              </a:ext>
            </a:extLst>
          </p:cNvPr>
          <p:cNvCxnSpPr/>
          <p:nvPr/>
        </p:nvCxnSpPr>
        <p:spPr>
          <a:xfrm flipV="1">
            <a:off x="3115843" y="3307121"/>
            <a:ext cx="2045729" cy="751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289A117-0BF7-4FCD-B1B0-95B6C24D2250}"/>
              </a:ext>
            </a:extLst>
          </p:cNvPr>
          <p:cNvCxnSpPr/>
          <p:nvPr/>
        </p:nvCxnSpPr>
        <p:spPr>
          <a:xfrm>
            <a:off x="447371" y="4560711"/>
            <a:ext cx="11067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97366FC-52FD-43D6-AAB1-8353D34F7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96" y="4786318"/>
            <a:ext cx="986545" cy="9865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86B22A1-7C1A-4D56-AF00-67E644D20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589" y="4937860"/>
            <a:ext cx="1311527" cy="734455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741D6C6-D4C6-4ED5-88F5-2F58264AF44E}"/>
              </a:ext>
            </a:extLst>
          </p:cNvPr>
          <p:cNvCxnSpPr/>
          <p:nvPr/>
        </p:nvCxnSpPr>
        <p:spPr>
          <a:xfrm flipV="1">
            <a:off x="1693589" y="4710146"/>
            <a:ext cx="1659211" cy="1047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00CAB2C-DA64-471E-B990-D118D2460532}"/>
              </a:ext>
            </a:extLst>
          </p:cNvPr>
          <p:cNvSpPr/>
          <p:nvPr/>
        </p:nvSpPr>
        <p:spPr>
          <a:xfrm flipV="1">
            <a:off x="1557867" y="4887352"/>
            <a:ext cx="1772581" cy="706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A58C96-FEF2-4468-8411-C94EBDC1B1B2}"/>
              </a:ext>
            </a:extLst>
          </p:cNvPr>
          <p:cNvSpPr/>
          <p:nvPr/>
        </p:nvSpPr>
        <p:spPr>
          <a:xfrm>
            <a:off x="1079" y="4718811"/>
            <a:ext cx="2032000" cy="6956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MATHEW(JFK)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8C2A3D-0187-4393-BE00-E0C90FEC3DFD}"/>
              </a:ext>
            </a:extLst>
          </p:cNvPr>
          <p:cNvSpPr txBox="1"/>
          <p:nvPr/>
        </p:nvSpPr>
        <p:spPr>
          <a:xfrm>
            <a:off x="289346" y="5084783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CHECKPOINT CHARLIE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EC3AC37-DDA5-4B8D-BADB-2C696AA201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82" y="4799536"/>
            <a:ext cx="788938" cy="94672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F99258-50C1-4D34-9FC0-68328A88DF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775" y="4831472"/>
            <a:ext cx="833806" cy="88285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1AF8ED6-327D-4C8F-A0FF-A39347231E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576" y="4806781"/>
            <a:ext cx="850443" cy="869597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26E3C05-ECF3-4453-AD86-44D64047816C}"/>
              </a:ext>
            </a:extLst>
          </p:cNvPr>
          <p:cNvSpPr/>
          <p:nvPr/>
        </p:nvSpPr>
        <p:spPr>
          <a:xfrm>
            <a:off x="7247467" y="4786318"/>
            <a:ext cx="2720622" cy="986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2CC420F-BF88-4698-9149-088FFA1132C4}"/>
              </a:ext>
            </a:extLst>
          </p:cNvPr>
          <p:cNvSpPr txBox="1"/>
          <p:nvPr/>
        </p:nvSpPr>
        <p:spPr>
          <a:xfrm>
            <a:off x="7250926" y="4805245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USA vs. Brazil 11:0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BFCE52-45FE-4364-85BA-A56BE1E20354}"/>
              </a:ext>
            </a:extLst>
          </p:cNvPr>
          <p:cNvSpPr txBox="1"/>
          <p:nvPr/>
        </p:nvSpPr>
        <p:spPr>
          <a:xfrm>
            <a:off x="8785197" y="5188593"/>
            <a:ext cx="18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PARKER, MATHEW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73C1DCB-1917-4A7C-BBA7-FE1B5D0BDC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12205" y="4574003"/>
            <a:ext cx="415894" cy="869597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70673CA-AF57-4B90-B8B2-2CCB460BB635}"/>
              </a:ext>
            </a:extLst>
          </p:cNvPr>
          <p:cNvCxnSpPr/>
          <p:nvPr/>
        </p:nvCxnSpPr>
        <p:spPr>
          <a:xfrm>
            <a:off x="3908299" y="4495276"/>
            <a:ext cx="972158" cy="497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E9605B80-66F3-4A22-92AA-706239D5AB36}"/>
              </a:ext>
            </a:extLst>
          </p:cNvPr>
          <p:cNvSpPr/>
          <p:nvPr/>
        </p:nvSpPr>
        <p:spPr>
          <a:xfrm flipV="1">
            <a:off x="3260586" y="4845034"/>
            <a:ext cx="3516731" cy="8828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29A385-B39B-45E5-AB5F-1AF40B72CEB8}"/>
              </a:ext>
            </a:extLst>
          </p:cNvPr>
          <p:cNvSpPr/>
          <p:nvPr/>
        </p:nvSpPr>
        <p:spPr>
          <a:xfrm>
            <a:off x="-1353" y="5369544"/>
            <a:ext cx="2032000" cy="3447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Patric</a:t>
            </a:r>
            <a:r>
              <a:rPr lang="en-US" dirty="0"/>
              <a:t>-Henry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E7E4A9-53F4-4FA5-AFDD-F02BE8F9AD17}"/>
              </a:ext>
            </a:extLst>
          </p:cNvPr>
          <p:cNvSpPr txBox="1"/>
          <p:nvPr/>
        </p:nvSpPr>
        <p:spPr>
          <a:xfrm>
            <a:off x="3723047" y="4752965"/>
            <a:ext cx="177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VIRGINA.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ibm.apple.dvaion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195DA89-22AF-47E4-BDC7-0D3216E8A2E3}"/>
              </a:ext>
            </a:extLst>
          </p:cNvPr>
          <p:cNvSpPr/>
          <p:nvPr/>
        </p:nvSpPr>
        <p:spPr>
          <a:xfrm flipV="1">
            <a:off x="4222653" y="4535692"/>
            <a:ext cx="552427" cy="3516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993992-9B98-462B-B17D-D204BF09B8DB}"/>
              </a:ext>
            </a:extLst>
          </p:cNvPr>
          <p:cNvSpPr txBox="1"/>
          <p:nvPr/>
        </p:nvSpPr>
        <p:spPr>
          <a:xfrm>
            <a:off x="1095418" y="5306961"/>
            <a:ext cx="10326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&amp;PARKER, MATHEW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D0CDFE3-3C7D-4CE6-B8F7-8D93147E9A5D}"/>
              </a:ext>
            </a:extLst>
          </p:cNvPr>
          <p:cNvCxnSpPr/>
          <p:nvPr/>
        </p:nvCxnSpPr>
        <p:spPr>
          <a:xfrm>
            <a:off x="-1353" y="5770098"/>
            <a:ext cx="11651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54F3E2-A224-4214-A36A-75F18B9C6A29}"/>
              </a:ext>
            </a:extLst>
          </p:cNvPr>
          <p:cNvCxnSpPr/>
          <p:nvPr/>
        </p:nvCxnSpPr>
        <p:spPr>
          <a:xfrm flipV="1">
            <a:off x="1246940" y="5369544"/>
            <a:ext cx="783707" cy="15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E9008A48-74EA-4F34-8ECD-0E13328720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22783" y="4999767"/>
            <a:ext cx="1243659" cy="661948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269A0482-BD87-40CE-8DC4-79789DD28BC7}"/>
              </a:ext>
            </a:extLst>
          </p:cNvPr>
          <p:cNvSpPr/>
          <p:nvPr/>
        </p:nvSpPr>
        <p:spPr>
          <a:xfrm flipV="1">
            <a:off x="2032311" y="4667692"/>
            <a:ext cx="9341525" cy="9701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41BAF9E-2315-49D9-A54F-0F16DE23694B}"/>
              </a:ext>
            </a:extLst>
          </p:cNvPr>
          <p:cNvCxnSpPr/>
          <p:nvPr/>
        </p:nvCxnSpPr>
        <p:spPr>
          <a:xfrm flipV="1">
            <a:off x="7247467" y="5084783"/>
            <a:ext cx="1061155" cy="473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9ABBF00E-65EB-4BAD-9C76-4E9AA415AAAD}"/>
              </a:ext>
            </a:extLst>
          </p:cNvPr>
          <p:cNvSpPr/>
          <p:nvPr/>
        </p:nvSpPr>
        <p:spPr>
          <a:xfrm>
            <a:off x="5777381" y="5084783"/>
            <a:ext cx="754445" cy="7779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22863C-1107-4009-8224-6D2A7CE3F7DF}"/>
              </a:ext>
            </a:extLst>
          </p:cNvPr>
          <p:cNvSpPr txBox="1"/>
          <p:nvPr/>
        </p:nvSpPr>
        <p:spPr>
          <a:xfrm>
            <a:off x="6523039" y="5072227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IPW WAR(2000).WWI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4D34C82-ACF6-4205-BE20-B91D71AF1776}"/>
              </a:ext>
            </a:extLst>
          </p:cNvPr>
          <p:cNvSpPr/>
          <p:nvPr/>
        </p:nvSpPr>
        <p:spPr>
          <a:xfrm>
            <a:off x="8762363" y="4719644"/>
            <a:ext cx="754445" cy="7779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9F38D49-66FC-4A6E-9621-4B1A5F7D3852}"/>
              </a:ext>
            </a:extLst>
          </p:cNvPr>
          <p:cNvSpPr/>
          <p:nvPr/>
        </p:nvSpPr>
        <p:spPr>
          <a:xfrm>
            <a:off x="4782960" y="4476081"/>
            <a:ext cx="754445" cy="7779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3A1DD72-5D87-41FA-97A1-025566146F38}"/>
              </a:ext>
            </a:extLst>
          </p:cNvPr>
          <p:cNvSpPr txBox="1"/>
          <p:nvPr/>
        </p:nvSpPr>
        <p:spPr>
          <a:xfrm>
            <a:off x="5069691" y="4343642"/>
            <a:ext cx="311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JFK.BULLET.SHOOTER.</a:t>
            </a:r>
            <a:r>
              <a:rPr lang="en-US" sz="800" strike="sngStrike" dirty="0" err="1"/>
              <a:t>”Peng</a:t>
            </a:r>
            <a:r>
              <a:rPr lang="en-US" sz="800" strike="sngStrike" dirty="0"/>
              <a:t>” drunk physics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89F6BFA-8054-41F3-A7F5-B481C391D2DC}"/>
              </a:ext>
            </a:extLst>
          </p:cNvPr>
          <p:cNvCxnSpPr/>
          <p:nvPr/>
        </p:nvCxnSpPr>
        <p:spPr>
          <a:xfrm flipV="1">
            <a:off x="4598968" y="4005575"/>
            <a:ext cx="1436181" cy="13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3F4B22-522A-4057-9E32-C6B1F577CBB9}"/>
              </a:ext>
            </a:extLst>
          </p:cNvPr>
          <p:cNvCxnSpPr/>
          <p:nvPr/>
        </p:nvCxnSpPr>
        <p:spPr>
          <a:xfrm flipV="1">
            <a:off x="5596098" y="4887352"/>
            <a:ext cx="1434332" cy="108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B15252-5251-4CEF-9B17-70AC1E3A9528}"/>
              </a:ext>
            </a:extLst>
          </p:cNvPr>
          <p:cNvCxnSpPr>
            <a:stCxn id="71" idx="2"/>
          </p:cNvCxnSpPr>
          <p:nvPr/>
        </p:nvCxnSpPr>
        <p:spPr>
          <a:xfrm flipV="1">
            <a:off x="8607778" y="4146585"/>
            <a:ext cx="1293969" cy="162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8317DE7-7E34-4FFB-AE69-5E132DC638BA}"/>
              </a:ext>
            </a:extLst>
          </p:cNvPr>
          <p:cNvSpPr txBox="1"/>
          <p:nvPr/>
        </p:nvSpPr>
        <p:spPr>
          <a:xfrm>
            <a:off x="4646547" y="42616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F017BAD-B2FB-4FBA-985B-C242325ECDAD}"/>
              </a:ext>
            </a:extLst>
          </p:cNvPr>
          <p:cNvSpPr txBox="1"/>
          <p:nvPr/>
        </p:nvSpPr>
        <p:spPr>
          <a:xfrm>
            <a:off x="5741949" y="49376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B959B21-169B-4F68-9207-2DA0DB8CAF1F}"/>
              </a:ext>
            </a:extLst>
          </p:cNvPr>
          <p:cNvSpPr txBox="1"/>
          <p:nvPr/>
        </p:nvSpPr>
        <p:spPr>
          <a:xfrm>
            <a:off x="4482951" y="5196446"/>
            <a:ext cx="190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</a:t>
            </a:r>
            <a:r>
              <a:rPr lang="en-US" strike="sngStrike" dirty="0"/>
              <a:t>post </a:t>
            </a:r>
            <a:r>
              <a:rPr lang="en-US" strike="sngStrike" dirty="0" err="1"/>
              <a:t>dr</a:t>
            </a:r>
            <a:r>
              <a:rPr lang="en-US" strike="sngStrike" dirty="0"/>
              <a:t> </a:t>
            </a:r>
            <a:r>
              <a:rPr lang="en-US" strike="sngStrike" dirty="0" err="1"/>
              <a:t>dr</a:t>
            </a:r>
            <a:r>
              <a:rPr lang="en-US" strike="sngStrike" dirty="0"/>
              <a:t> prof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849344A-7494-443C-A1BB-8C6B62437E6F}"/>
              </a:ext>
            </a:extLst>
          </p:cNvPr>
          <p:cNvSpPr/>
          <p:nvPr/>
        </p:nvSpPr>
        <p:spPr>
          <a:xfrm>
            <a:off x="4827816" y="5073954"/>
            <a:ext cx="431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kit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BA1EC85-40EA-4A6D-910D-4EB99D0D49E3}"/>
              </a:ext>
            </a:extLst>
          </p:cNvPr>
          <p:cNvCxnSpPr/>
          <p:nvPr/>
        </p:nvCxnSpPr>
        <p:spPr>
          <a:xfrm>
            <a:off x="4646547" y="5152785"/>
            <a:ext cx="890858" cy="26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246523D-3722-4F2F-BD77-2562864255E1}"/>
              </a:ext>
            </a:extLst>
          </p:cNvPr>
          <p:cNvSpPr txBox="1"/>
          <p:nvPr/>
        </p:nvSpPr>
        <p:spPr>
          <a:xfrm>
            <a:off x="8455446" y="469275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B6FAFF-CC43-4A31-845C-B2C0BB4F5437}"/>
              </a:ext>
            </a:extLst>
          </p:cNvPr>
          <p:cNvSpPr txBox="1"/>
          <p:nvPr/>
        </p:nvSpPr>
        <p:spPr>
          <a:xfrm>
            <a:off x="8868248" y="499538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ayso</a:t>
            </a:r>
            <a:endParaRPr lang="en-US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F53AE37-665B-41F2-8255-3A91ECA833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4747" y="4704032"/>
            <a:ext cx="1219096" cy="827241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39EFEC5-FB18-4276-B3EA-BB75FA0BAC33}"/>
              </a:ext>
            </a:extLst>
          </p:cNvPr>
          <p:cNvCxnSpPr>
            <a:endCxn id="80" idx="2"/>
          </p:cNvCxnSpPr>
          <p:nvPr/>
        </p:nvCxnSpPr>
        <p:spPr>
          <a:xfrm flipH="1" flipV="1">
            <a:off x="4498867" y="4535692"/>
            <a:ext cx="5728866" cy="63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729B9CC-4ABB-4F0E-B0C5-84C345946F85}"/>
              </a:ext>
            </a:extLst>
          </p:cNvPr>
          <p:cNvSpPr txBox="1"/>
          <p:nvPr/>
        </p:nvSpPr>
        <p:spPr>
          <a:xfrm rot="533889">
            <a:off x="6980344" y="4697797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Off(</a:t>
            </a:r>
            <a:r>
              <a:rPr lang="en-US" sz="800" strike="sngStrike" dirty="0" err="1"/>
              <a:t>pist,borg</a:t>
            </a:r>
            <a:r>
              <a:rPr lang="en-US" sz="800" strike="sngStrike" dirty="0"/>
              <a:t>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B2AF76C-FAE4-4C90-B8B9-0272FED83DEF}"/>
              </a:ext>
            </a:extLst>
          </p:cNvPr>
          <p:cNvSpPr/>
          <p:nvPr/>
        </p:nvSpPr>
        <p:spPr>
          <a:xfrm flipV="1">
            <a:off x="2075148" y="4667692"/>
            <a:ext cx="9341525" cy="9701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1814FDD-DE83-4A88-9B51-EA5BD79A466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1581" y="5937386"/>
            <a:ext cx="1173535" cy="755379"/>
          </a:xfrm>
          <a:prstGeom prst="rect">
            <a:avLst/>
          </a:prstGeo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15B7976-21CF-41C5-ABA1-E091C0818863}"/>
              </a:ext>
            </a:extLst>
          </p:cNvPr>
          <p:cNvCxnSpPr/>
          <p:nvPr/>
        </p:nvCxnSpPr>
        <p:spPr>
          <a:xfrm flipV="1">
            <a:off x="1246940" y="5967634"/>
            <a:ext cx="2235907" cy="7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E955AA2-8FA4-485E-9025-43EBC5563E80}"/>
              </a:ext>
            </a:extLst>
          </p:cNvPr>
          <p:cNvSpPr txBox="1"/>
          <p:nvPr/>
        </p:nvSpPr>
        <p:spPr>
          <a:xfrm>
            <a:off x="120999" y="6162151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Fresno</a:t>
            </a:r>
          </a:p>
          <a:p>
            <a:r>
              <a:rPr lang="en-US" sz="800" dirty="0" err="1"/>
              <a:t>Backerfield</a:t>
            </a:r>
            <a:endParaRPr lang="en-US" sz="800" dirty="0"/>
          </a:p>
          <a:p>
            <a:r>
              <a:rPr lang="en-US" sz="800" dirty="0"/>
              <a:t>Newark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FF396D74-8F48-4E3F-B947-12734DB699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61060" y="5979037"/>
            <a:ext cx="1213341" cy="713728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AA93F4D-39B4-4AA9-B949-6FE4FCE6BB2F}"/>
              </a:ext>
            </a:extLst>
          </p:cNvPr>
          <p:cNvCxnSpPr/>
          <p:nvPr/>
        </p:nvCxnSpPr>
        <p:spPr>
          <a:xfrm flipV="1">
            <a:off x="2128073" y="5918546"/>
            <a:ext cx="827200" cy="640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F1512CD-9155-4AC2-8707-71F7E4D76F25}"/>
              </a:ext>
            </a:extLst>
          </p:cNvPr>
          <p:cNvCxnSpPr/>
          <p:nvPr/>
        </p:nvCxnSpPr>
        <p:spPr>
          <a:xfrm flipV="1">
            <a:off x="3063809" y="6126434"/>
            <a:ext cx="1005511" cy="56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FDD917B-061F-46CC-A92F-5B4DAA2A8E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71652" y="5944067"/>
            <a:ext cx="727209" cy="831097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3A471AC-B0C7-4565-838F-F7AF05902047}"/>
              </a:ext>
            </a:extLst>
          </p:cNvPr>
          <p:cNvCxnSpPr/>
          <p:nvPr/>
        </p:nvCxnSpPr>
        <p:spPr>
          <a:xfrm flipV="1">
            <a:off x="3882015" y="6035636"/>
            <a:ext cx="1802978" cy="58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4A32DD4-7B98-4A04-8866-62F8BBF63232}"/>
              </a:ext>
            </a:extLst>
          </p:cNvPr>
          <p:cNvCxnSpPr/>
          <p:nvPr/>
        </p:nvCxnSpPr>
        <p:spPr>
          <a:xfrm flipH="1" flipV="1">
            <a:off x="2030647" y="6001783"/>
            <a:ext cx="3401903" cy="6220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859A569-D939-4ADC-A562-A0448E8BEC43}"/>
              </a:ext>
            </a:extLst>
          </p:cNvPr>
          <p:cNvCxnSpPr>
            <a:cxnSpLocks/>
            <a:endCxn id="119" idx="1"/>
          </p:cNvCxnSpPr>
          <p:nvPr/>
        </p:nvCxnSpPr>
        <p:spPr>
          <a:xfrm flipH="1">
            <a:off x="1831581" y="6202410"/>
            <a:ext cx="3600970" cy="140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53518B4-1BB6-464A-AC80-47DAAF39567F}"/>
              </a:ext>
            </a:extLst>
          </p:cNvPr>
          <p:cNvCxnSpPr>
            <a:cxnSpLocks/>
          </p:cNvCxnSpPr>
          <p:nvPr/>
        </p:nvCxnSpPr>
        <p:spPr>
          <a:xfrm>
            <a:off x="386741" y="6171519"/>
            <a:ext cx="0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02454BF-799B-43A0-99C2-4B87D4B88D89}"/>
              </a:ext>
            </a:extLst>
          </p:cNvPr>
          <p:cNvSpPr/>
          <p:nvPr/>
        </p:nvSpPr>
        <p:spPr>
          <a:xfrm>
            <a:off x="6493485" y="6168390"/>
            <a:ext cx="328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town </a:t>
            </a:r>
            <a:r>
              <a:rPr lang="en-US" strike="sngStrike" dirty="0" err="1"/>
              <a:t>bewtween</a:t>
            </a:r>
            <a:r>
              <a:rPr lang="en-US" strike="sngStrike" dirty="0"/>
              <a:t> </a:t>
            </a:r>
            <a:r>
              <a:rPr lang="en-US" strike="sngStrike" dirty="0" err="1"/>
              <a:t>tracy</a:t>
            </a:r>
            <a:r>
              <a:rPr lang="en-US" strike="sngStrike" dirty="0"/>
              <a:t> and </a:t>
            </a:r>
            <a:r>
              <a:rPr lang="en-US" strike="sngStrike" dirty="0" err="1"/>
              <a:t>frezno</a:t>
            </a:r>
            <a:endParaRPr lang="en-US" strike="sngStrike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817497D-E762-43D4-8BFD-0BE5E18AE25B}"/>
              </a:ext>
            </a:extLst>
          </p:cNvPr>
          <p:cNvSpPr txBox="1"/>
          <p:nvPr/>
        </p:nvSpPr>
        <p:spPr>
          <a:xfrm>
            <a:off x="3347780" y="5860104"/>
            <a:ext cx="3006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CHAIR: </a:t>
            </a:r>
            <a:r>
              <a:rPr lang="en-US" sz="800" strike="sngStrike" dirty="0" err="1"/>
              <a:t>Damiler</a:t>
            </a:r>
            <a:r>
              <a:rPr lang="en-US" sz="800" strike="sngStrike" dirty="0"/>
              <a:t> Ag Surf </a:t>
            </a:r>
            <a:r>
              <a:rPr lang="en-US" sz="800" strike="sngStrike" dirty="0" err="1"/>
              <a:t>nacke</a:t>
            </a:r>
            <a:r>
              <a:rPr lang="en-US" sz="800" strike="sngStrike" dirty="0"/>
              <a:t>, surf </a:t>
            </a:r>
            <a:r>
              <a:rPr lang="en-US" sz="800" strike="sngStrike" dirty="0" err="1"/>
              <a:t>nugger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frauenhoffer</a:t>
            </a:r>
            <a:r>
              <a:rPr lang="en-US" sz="800" strike="sngStrike" dirty="0"/>
              <a:t> x/y Lerchenweg3, </a:t>
            </a:r>
            <a:r>
              <a:rPr lang="en-US" sz="800" strike="sngStrike" dirty="0" err="1"/>
              <a:t>kleintierzuchthalle</a:t>
            </a:r>
            <a:r>
              <a:rPr lang="en-US" sz="800" strike="sngStrike" dirty="0"/>
              <a:t>;    </a:t>
            </a:r>
            <a:r>
              <a:rPr lang="en-US" sz="800" strike="sngStrike" dirty="0" err="1"/>
              <a:t>treppe</a:t>
            </a:r>
            <a:r>
              <a:rPr lang="en-US" sz="800" strike="sngStrike" dirty="0"/>
              <a:t> </a:t>
            </a:r>
            <a:r>
              <a:rPr lang="en-US" dirty="0"/>
              <a:t>HOMCE:GHOST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0ADE8EE-B06E-480C-BF9D-FBDD5C8AD7F3}"/>
              </a:ext>
            </a:extLst>
          </p:cNvPr>
          <p:cNvSpPr txBox="1"/>
          <p:nvPr/>
        </p:nvSpPr>
        <p:spPr>
          <a:xfrm>
            <a:off x="6122095" y="5986303"/>
            <a:ext cx="16422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CVPA: </a:t>
            </a:r>
            <a:r>
              <a:rPr lang="en-US" sz="800" strike="sngStrike" dirty="0"/>
              <a:t>guns and roes, soul </a:t>
            </a:r>
            <a:r>
              <a:rPr lang="en-US" sz="800" strike="sngStrike" dirty="0" err="1"/>
              <a:t>asyslom</a:t>
            </a:r>
            <a:r>
              <a:rPr lang="en-US" sz="800" strike="sngStrike" dirty="0"/>
              <a:t>; I was </a:t>
            </a:r>
            <a:r>
              <a:rPr lang="en-US" sz="800" strike="sngStrike" dirty="0" err="1"/>
              <a:t>molsted</a:t>
            </a:r>
            <a:r>
              <a:rPr lang="en-US" sz="800" strike="sngStrike" dirty="0"/>
              <a:t>  my father; </a:t>
            </a:r>
            <a:r>
              <a:rPr lang="en-US" sz="800" strike="sngStrike" dirty="0" err="1"/>
              <a:t>cosin</a:t>
            </a:r>
            <a:r>
              <a:rPr lang="en-US" sz="800" strike="sngStrike" dirty="0"/>
              <a:t>; seen once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CFD2521-2B53-47E4-B86E-5C8C8CEAF849}"/>
              </a:ext>
            </a:extLst>
          </p:cNvPr>
          <p:cNvSpPr/>
          <p:nvPr/>
        </p:nvSpPr>
        <p:spPr>
          <a:xfrm flipV="1">
            <a:off x="1831581" y="5889100"/>
            <a:ext cx="9238849" cy="9084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8EF439-B1E6-4BC2-A725-F0CEBE5AAE0C}"/>
              </a:ext>
            </a:extLst>
          </p:cNvPr>
          <p:cNvSpPr txBox="1"/>
          <p:nvPr/>
        </p:nvSpPr>
        <p:spPr>
          <a:xfrm>
            <a:off x="71436" y="5980250"/>
            <a:ext cx="335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HOMCE:LUX:a</a:t>
            </a:r>
            <a:r>
              <a:rPr lang="en-US" sz="800" strike="sngStrike" dirty="0" err="1"/>
              <a:t>pple.tagno.tiner</a:t>
            </a:r>
            <a:r>
              <a:rPr lang="en-US" sz="800" strike="sngStrike" dirty="0"/>
              <a:t>(Yasmin)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8D96596-95D4-4831-8683-523D9024B858}"/>
              </a:ext>
            </a:extLst>
          </p:cNvPr>
          <p:cNvSpPr txBox="1"/>
          <p:nvPr/>
        </p:nvSpPr>
        <p:spPr>
          <a:xfrm>
            <a:off x="2558985" y="6029380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davidson</a:t>
            </a:r>
            <a:endParaRPr lang="en-US" sz="800" strike="sngStrike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29D7E57-1813-474F-B2FC-79E31B4315AF}"/>
              </a:ext>
            </a:extLst>
          </p:cNvPr>
          <p:cNvSpPr txBox="1"/>
          <p:nvPr/>
        </p:nvSpPr>
        <p:spPr>
          <a:xfrm>
            <a:off x="19471" y="5642181"/>
            <a:ext cx="25621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Satruday</a:t>
            </a:r>
            <a:r>
              <a:rPr lang="en-US" dirty="0"/>
              <a:t>, August 14 1986</a:t>
            </a:r>
          </a:p>
          <a:p>
            <a:r>
              <a:rPr lang="en-US" sz="800" dirty="0"/>
              <a:t>11:00AM to 1:PM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406743A-088F-4EF5-8496-02C56E51A626}"/>
              </a:ext>
            </a:extLst>
          </p:cNvPr>
          <p:cNvSpPr/>
          <p:nvPr/>
        </p:nvSpPr>
        <p:spPr>
          <a:xfrm flipV="1">
            <a:off x="39503" y="836909"/>
            <a:ext cx="12152497" cy="59144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175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11E18D-8F82-4A74-B97D-7FF21C5C2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19" y="2960102"/>
            <a:ext cx="631905" cy="93779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04502A-9EF6-4D3A-BC35-E5D460A78800}"/>
              </a:ext>
            </a:extLst>
          </p:cNvPr>
          <p:cNvCxnSpPr/>
          <p:nvPr/>
        </p:nvCxnSpPr>
        <p:spPr>
          <a:xfrm flipV="1">
            <a:off x="2322243" y="2633308"/>
            <a:ext cx="1570581" cy="142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DB0EC1F-A93F-4FA8-BF93-A56C81D00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853" y="2337716"/>
            <a:ext cx="305436" cy="45898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EC5067-3A39-4649-80E9-D3E653C50896}"/>
              </a:ext>
            </a:extLst>
          </p:cNvPr>
          <p:cNvCxnSpPr/>
          <p:nvPr/>
        </p:nvCxnSpPr>
        <p:spPr>
          <a:xfrm>
            <a:off x="2636619" y="2177716"/>
            <a:ext cx="468670" cy="455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94B9A35-668B-4C4F-B9AC-C97B3096282D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CE1F71-8F17-4E4E-A67F-F8ADCC8C349E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C34F0B-635C-4CA2-86D8-843C8D1A2506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34BE0D-5A52-4C7C-A47A-A390DDA190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87" y="3157259"/>
            <a:ext cx="579444" cy="56165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90A1B-E456-4187-A0A2-C879D34579AB}"/>
              </a:ext>
            </a:extLst>
          </p:cNvPr>
          <p:cNvCxnSpPr/>
          <p:nvPr/>
        </p:nvCxnSpPr>
        <p:spPr>
          <a:xfrm>
            <a:off x="6270926" y="3604663"/>
            <a:ext cx="419905" cy="289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0B68F14-E193-46CC-AC6F-60DC516E08E6}"/>
              </a:ext>
            </a:extLst>
          </p:cNvPr>
          <p:cNvSpPr/>
          <p:nvPr/>
        </p:nvSpPr>
        <p:spPr>
          <a:xfrm flipV="1">
            <a:off x="6064887" y="3027635"/>
            <a:ext cx="672443" cy="6638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8BBA14-8AAD-4667-9DA6-EABD18EC3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14" y="2291648"/>
            <a:ext cx="305436" cy="45898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FC75613-9FE6-46BC-9917-9A16C55822AC}"/>
              </a:ext>
            </a:extLst>
          </p:cNvPr>
          <p:cNvCxnSpPr/>
          <p:nvPr/>
        </p:nvCxnSpPr>
        <p:spPr>
          <a:xfrm>
            <a:off x="6232623" y="2358771"/>
            <a:ext cx="468670" cy="455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EA390CD-6648-4870-9A8D-B8D38EACE01C}"/>
              </a:ext>
            </a:extLst>
          </p:cNvPr>
          <p:cNvSpPr txBox="1"/>
          <p:nvPr/>
        </p:nvSpPr>
        <p:spPr>
          <a:xfrm>
            <a:off x="5071556" y="2917199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INT.IPX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CB06A3-425B-4237-A4AC-2CB26FA05AE5}"/>
              </a:ext>
            </a:extLst>
          </p:cNvPr>
          <p:cNvSpPr txBox="1"/>
          <p:nvPr/>
        </p:nvSpPr>
        <p:spPr>
          <a:xfrm>
            <a:off x="2870954" y="1683665"/>
            <a:ext cx="963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Mother</a:t>
            </a:r>
          </a:p>
          <a:p>
            <a:r>
              <a:rPr lang="en-US" sz="800" strike="sngStrike" dirty="0"/>
              <a:t>She left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22D629-ADEE-4BA2-842F-41F7106CEB41}"/>
              </a:ext>
            </a:extLst>
          </p:cNvPr>
          <p:cNvSpPr txBox="1"/>
          <p:nvPr/>
        </p:nvSpPr>
        <p:spPr>
          <a:xfrm>
            <a:off x="7459579" y="3359556"/>
            <a:ext cx="105189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Pantyhouse</a:t>
            </a:r>
            <a:endParaRPr lang="en-US" sz="900" strike="sngStrike" dirty="0"/>
          </a:p>
          <a:p>
            <a:r>
              <a:rPr lang="en-US" sz="1000" strike="sngStrike" dirty="0"/>
              <a:t>0.001 fine </a:t>
            </a:r>
            <a:r>
              <a:rPr lang="en-US" sz="1000" strike="sngStrike" dirty="0" err="1"/>
              <a:t>catlog</a:t>
            </a:r>
            <a:endParaRPr lang="en-US" sz="1000" strike="sngStrik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89D320-06CD-42FC-9E76-E3235A13A6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18" y="2705135"/>
            <a:ext cx="680786" cy="50993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AFFDEB-B30F-408E-AA30-0EB3B1322B3A}"/>
              </a:ext>
            </a:extLst>
          </p:cNvPr>
          <p:cNvSpPr txBox="1"/>
          <p:nvPr/>
        </p:nvSpPr>
        <p:spPr>
          <a:xfrm>
            <a:off x="553453" y="183454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F972CF-4781-4AEE-BB6C-08C09CE4058E}"/>
              </a:ext>
            </a:extLst>
          </p:cNvPr>
          <p:cNvSpPr txBox="1"/>
          <p:nvPr/>
        </p:nvSpPr>
        <p:spPr>
          <a:xfrm>
            <a:off x="2653485" y="139977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1990/1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A2B411-6A94-4ECD-BE6B-5C2259F978F9}"/>
              </a:ext>
            </a:extLst>
          </p:cNvPr>
          <p:cNvSpPr txBox="1"/>
          <p:nvPr/>
        </p:nvSpPr>
        <p:spPr>
          <a:xfrm>
            <a:off x="5907529" y="169259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1990/1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2BC866-C26D-4611-BE4E-49684D1971C4}"/>
              </a:ext>
            </a:extLst>
          </p:cNvPr>
          <p:cNvCxnSpPr/>
          <p:nvPr/>
        </p:nvCxnSpPr>
        <p:spPr>
          <a:xfrm flipV="1">
            <a:off x="661737" y="2337716"/>
            <a:ext cx="1022684" cy="1091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DDD6D19-8498-4655-85EC-7C638CD65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9407" y="2960102"/>
            <a:ext cx="1007850" cy="83094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7407A18-E5F7-4D47-B077-17C8A6AA5F68}"/>
              </a:ext>
            </a:extLst>
          </p:cNvPr>
          <p:cNvCxnSpPr/>
          <p:nvPr/>
        </p:nvCxnSpPr>
        <p:spPr>
          <a:xfrm flipV="1">
            <a:off x="2944297" y="2793308"/>
            <a:ext cx="1570581" cy="1422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81BA3968-89BB-4D37-B1DA-E7B959A236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07" y="4021785"/>
            <a:ext cx="1781624" cy="1572899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D5C6B2-6A53-479A-919D-95A3DAA6C438}"/>
              </a:ext>
            </a:extLst>
          </p:cNvPr>
          <p:cNvCxnSpPr>
            <a:cxnSpLocks/>
          </p:cNvCxnSpPr>
          <p:nvPr/>
        </p:nvCxnSpPr>
        <p:spPr>
          <a:xfrm>
            <a:off x="1599454" y="1013993"/>
            <a:ext cx="15863" cy="3614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E59DEBFD-1CB8-46F2-83B1-60A32BA803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3466" y="3841552"/>
            <a:ext cx="329575" cy="42774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7BCA271-7CD5-4AB6-B5E4-1379F991DC40}"/>
              </a:ext>
            </a:extLst>
          </p:cNvPr>
          <p:cNvCxnSpPr>
            <a:cxnSpLocks/>
          </p:cNvCxnSpPr>
          <p:nvPr/>
        </p:nvCxnSpPr>
        <p:spPr>
          <a:xfrm flipV="1">
            <a:off x="2538748" y="2945709"/>
            <a:ext cx="2128530" cy="2772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0B60CB7-CAA9-4924-87EB-C134160EBA5A}"/>
              </a:ext>
            </a:extLst>
          </p:cNvPr>
          <p:cNvSpPr/>
          <p:nvPr/>
        </p:nvSpPr>
        <p:spPr>
          <a:xfrm flipV="1">
            <a:off x="2344396" y="2915720"/>
            <a:ext cx="2050326" cy="27329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9E1479-DC35-42F7-B5A3-CF439AE51939}"/>
              </a:ext>
            </a:extLst>
          </p:cNvPr>
          <p:cNvSpPr txBox="1"/>
          <p:nvPr/>
        </p:nvSpPr>
        <p:spPr>
          <a:xfrm>
            <a:off x="419208" y="3223424"/>
            <a:ext cx="5886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Chewing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F25FE30-6D58-4489-A556-15E2EC6948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635" y="2196903"/>
            <a:ext cx="771429" cy="380952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1B3C5F-26E6-4488-B270-FC7B67688FA6}"/>
              </a:ext>
            </a:extLst>
          </p:cNvPr>
          <p:cNvCxnSpPr/>
          <p:nvPr/>
        </p:nvCxnSpPr>
        <p:spPr>
          <a:xfrm flipV="1">
            <a:off x="553453" y="1877264"/>
            <a:ext cx="930451" cy="1224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FFE06DA-9C0C-4626-856D-1B7839237D5E}"/>
              </a:ext>
            </a:extLst>
          </p:cNvPr>
          <p:cNvSpPr/>
          <p:nvPr/>
        </p:nvSpPr>
        <p:spPr>
          <a:xfrm flipV="1">
            <a:off x="379568" y="2817246"/>
            <a:ext cx="1092979" cy="13626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4156DD1-813D-44F8-B5A0-01AC37D0D1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22" y="2344086"/>
            <a:ext cx="305436" cy="458989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0522E8-B1EC-4775-9414-6C54FA56AB9C}"/>
              </a:ext>
            </a:extLst>
          </p:cNvPr>
          <p:cNvCxnSpPr/>
          <p:nvPr/>
        </p:nvCxnSpPr>
        <p:spPr>
          <a:xfrm>
            <a:off x="4856699" y="2380659"/>
            <a:ext cx="468670" cy="455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7DDBE50-324E-4503-801E-6B07EA4A6219}"/>
              </a:ext>
            </a:extLst>
          </p:cNvPr>
          <p:cNvSpPr/>
          <p:nvPr/>
        </p:nvSpPr>
        <p:spPr>
          <a:xfrm flipV="1">
            <a:off x="2478292" y="2060408"/>
            <a:ext cx="9234756" cy="6638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6B0A9B3-C57D-4FA2-A05F-60D0BAE0E5C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761" y="3101865"/>
            <a:ext cx="394140" cy="42897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80E91CE-DD6C-4A63-BF95-1F33C9B1551F}"/>
              </a:ext>
            </a:extLst>
          </p:cNvPr>
          <p:cNvCxnSpPr/>
          <p:nvPr/>
        </p:nvCxnSpPr>
        <p:spPr>
          <a:xfrm flipV="1">
            <a:off x="4822556" y="2945709"/>
            <a:ext cx="192960" cy="895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F11C87A-BB71-4646-B120-DE0E55B4DA32}"/>
              </a:ext>
            </a:extLst>
          </p:cNvPr>
          <p:cNvSpPr/>
          <p:nvPr/>
        </p:nvSpPr>
        <p:spPr>
          <a:xfrm flipV="1">
            <a:off x="4624969" y="3004283"/>
            <a:ext cx="672443" cy="6638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4A50C9-9519-4A8E-8ACE-56C4D2A5064B}"/>
              </a:ext>
            </a:extLst>
          </p:cNvPr>
          <p:cNvSpPr txBox="1"/>
          <p:nvPr/>
        </p:nvSpPr>
        <p:spPr>
          <a:xfrm>
            <a:off x="4505616" y="2107264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Janary</a:t>
            </a:r>
            <a:r>
              <a:rPr lang="en-US" dirty="0"/>
              <a:t> 1991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FA0A44-043B-4541-A4C0-4DC0E701507A}"/>
              </a:ext>
            </a:extLst>
          </p:cNvPr>
          <p:cNvSpPr txBox="1"/>
          <p:nvPr/>
        </p:nvSpPr>
        <p:spPr>
          <a:xfrm>
            <a:off x="4624969" y="1495199"/>
            <a:ext cx="88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10: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390F912-D00D-44D3-B9AD-D9B6580E7E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38" y="2391150"/>
            <a:ext cx="569646" cy="89743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6893476-FF8F-47E1-8638-B36269F6E895}"/>
              </a:ext>
            </a:extLst>
          </p:cNvPr>
          <p:cNvSpPr/>
          <p:nvPr/>
        </p:nvSpPr>
        <p:spPr>
          <a:xfrm>
            <a:off x="0" y="2196903"/>
            <a:ext cx="614819" cy="3288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17+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E0334B7-4B79-4B9D-AD05-8530022E4CA3}"/>
              </a:ext>
            </a:extLst>
          </p:cNvPr>
          <p:cNvSpPr/>
          <p:nvPr/>
        </p:nvSpPr>
        <p:spPr>
          <a:xfrm>
            <a:off x="5086537" y="2347801"/>
            <a:ext cx="614819" cy="3288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21+,16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C55117-936F-494A-8A91-CE9BB24EF111}"/>
              </a:ext>
            </a:extLst>
          </p:cNvPr>
          <p:cNvSpPr txBox="1"/>
          <p:nvPr/>
        </p:nvSpPr>
        <p:spPr>
          <a:xfrm>
            <a:off x="7628021" y="14951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76FB376-C4BE-4822-8025-27DBA927A0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806" y="2117983"/>
            <a:ext cx="305436" cy="45898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067E945-38B6-496D-B137-2F6B29595F4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022" y="2107264"/>
            <a:ext cx="569646" cy="89743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44C26AE-C115-452E-A7B6-DBB9FF935CEA}"/>
              </a:ext>
            </a:extLst>
          </p:cNvPr>
          <p:cNvCxnSpPr/>
          <p:nvPr/>
        </p:nvCxnSpPr>
        <p:spPr>
          <a:xfrm>
            <a:off x="7872665" y="2192718"/>
            <a:ext cx="419905" cy="289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8136E4C-3840-43BD-82F6-95C3B5D174A8}"/>
              </a:ext>
            </a:extLst>
          </p:cNvPr>
          <p:cNvSpPr/>
          <p:nvPr/>
        </p:nvSpPr>
        <p:spPr>
          <a:xfrm>
            <a:off x="8132656" y="2114847"/>
            <a:ext cx="614819" cy="3288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16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111840-F7F1-4A10-8DE7-06281B7C3958}"/>
              </a:ext>
            </a:extLst>
          </p:cNvPr>
          <p:cNvSpPr/>
          <p:nvPr/>
        </p:nvSpPr>
        <p:spPr>
          <a:xfrm flipV="1">
            <a:off x="7832807" y="2084397"/>
            <a:ext cx="299850" cy="4925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B2F2F1A2-9208-4398-BA68-1B275B62EF7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07" y="5833484"/>
            <a:ext cx="623938" cy="97057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F78BD8A-BF09-4825-8C65-6E6EB7509A20}"/>
              </a:ext>
            </a:extLst>
          </p:cNvPr>
          <p:cNvCxnSpPr>
            <a:cxnSpLocks/>
          </p:cNvCxnSpPr>
          <p:nvPr/>
        </p:nvCxnSpPr>
        <p:spPr>
          <a:xfrm>
            <a:off x="419208" y="5709596"/>
            <a:ext cx="11467992" cy="106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993C745-BC69-499E-A9FC-4B6126D5C662}"/>
              </a:ext>
            </a:extLst>
          </p:cNvPr>
          <p:cNvCxnSpPr/>
          <p:nvPr/>
        </p:nvCxnSpPr>
        <p:spPr>
          <a:xfrm>
            <a:off x="2870954" y="4269298"/>
            <a:ext cx="11588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C6E9B61-931B-4E6D-A292-1AEBD4B3C295}"/>
              </a:ext>
            </a:extLst>
          </p:cNvPr>
          <p:cNvCxnSpPr>
            <a:cxnSpLocks/>
          </p:cNvCxnSpPr>
          <p:nvPr/>
        </p:nvCxnSpPr>
        <p:spPr>
          <a:xfrm flipV="1">
            <a:off x="2398485" y="6117530"/>
            <a:ext cx="954331" cy="5584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3D6FCDC-1513-4D26-874D-1BB9CCD9A921}"/>
              </a:ext>
            </a:extLst>
          </p:cNvPr>
          <p:cNvCxnSpPr>
            <a:cxnSpLocks/>
          </p:cNvCxnSpPr>
          <p:nvPr/>
        </p:nvCxnSpPr>
        <p:spPr>
          <a:xfrm flipV="1">
            <a:off x="2550885" y="6269930"/>
            <a:ext cx="954331" cy="5584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5104CFB-6FF4-4EB4-9D73-BEB9D7E39FEF}"/>
              </a:ext>
            </a:extLst>
          </p:cNvPr>
          <p:cNvSpPr/>
          <p:nvPr/>
        </p:nvSpPr>
        <p:spPr>
          <a:xfrm flipV="1">
            <a:off x="2611092" y="5777145"/>
            <a:ext cx="9234756" cy="10061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50E7A8B-EF7A-4C22-8CD0-C00DFA1C1418}"/>
              </a:ext>
            </a:extLst>
          </p:cNvPr>
          <p:cNvCxnSpPr/>
          <p:nvPr/>
        </p:nvCxnSpPr>
        <p:spPr>
          <a:xfrm flipV="1">
            <a:off x="2944297" y="3101865"/>
            <a:ext cx="1363008" cy="42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3204941-883F-472A-91A5-8E705468A126}"/>
              </a:ext>
            </a:extLst>
          </p:cNvPr>
          <p:cNvCxnSpPr/>
          <p:nvPr/>
        </p:nvCxnSpPr>
        <p:spPr>
          <a:xfrm flipV="1">
            <a:off x="2870954" y="4628325"/>
            <a:ext cx="810709" cy="54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45E08FB-3C40-44BC-8CCB-DE1F5C33659D}"/>
              </a:ext>
            </a:extLst>
          </p:cNvPr>
          <p:cNvCxnSpPr/>
          <p:nvPr/>
        </p:nvCxnSpPr>
        <p:spPr>
          <a:xfrm flipV="1">
            <a:off x="2799853" y="6117530"/>
            <a:ext cx="305436" cy="379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848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B7BC88-0974-411E-A66B-F4DE7491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86" y="2692752"/>
            <a:ext cx="4431788" cy="3912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23436F-7B42-403F-B303-DCFA26CBC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576" y="3561347"/>
            <a:ext cx="5435696" cy="3043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3A77DC-C1FC-49D3-BFF3-976E3EAD5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741" y="988879"/>
            <a:ext cx="871537" cy="13096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92077D-6632-430D-9CA7-861981C1C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46" y="862888"/>
            <a:ext cx="2207720" cy="15152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75BB35-8AA6-4669-8BB7-385910894D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066" y="930369"/>
            <a:ext cx="2207720" cy="12095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BA3FD5-CAA4-4D7A-A890-B648B21576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906" y="1094844"/>
            <a:ext cx="1559835" cy="11683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0C15C1-15AD-475E-893C-69BC7676AC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9974" y="1025308"/>
            <a:ext cx="1292029" cy="6380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C832841-F029-4F80-B915-D6E9E9CA42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0" y="4382344"/>
            <a:ext cx="400050" cy="5334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3206FCA-F091-4D57-9946-DE3431CB5CE5}"/>
              </a:ext>
            </a:extLst>
          </p:cNvPr>
          <p:cNvCxnSpPr/>
          <p:nvPr/>
        </p:nvCxnSpPr>
        <p:spPr>
          <a:xfrm flipV="1">
            <a:off x="0" y="4199021"/>
            <a:ext cx="962526" cy="104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A484C7A9-0CDE-42B4-A2FF-ACA6E0CCADB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0" y="5036746"/>
            <a:ext cx="430987" cy="533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D221815-03C1-4F6F-AC7A-1C46EF44A0FB}"/>
              </a:ext>
            </a:extLst>
          </p:cNvPr>
          <p:cNvCxnSpPr/>
          <p:nvPr/>
        </p:nvCxnSpPr>
        <p:spPr>
          <a:xfrm flipV="1">
            <a:off x="65577" y="4718122"/>
            <a:ext cx="962526" cy="10467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6D20432-76FF-41D7-94D2-FE8EF92CADE3}"/>
              </a:ext>
            </a:extLst>
          </p:cNvPr>
          <p:cNvCxnSpPr/>
          <p:nvPr/>
        </p:nvCxnSpPr>
        <p:spPr>
          <a:xfrm flipV="1">
            <a:off x="-15129" y="4036595"/>
            <a:ext cx="962526" cy="10467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974C58-F593-4BC2-86E1-C6CE4A0F1CD1}"/>
              </a:ext>
            </a:extLst>
          </p:cNvPr>
          <p:cNvSpPr/>
          <p:nvPr/>
        </p:nvSpPr>
        <p:spPr>
          <a:xfrm>
            <a:off x="947397" y="4295274"/>
            <a:ext cx="713952" cy="260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006028-688D-4569-827D-352AA5C9BB85}"/>
              </a:ext>
            </a:extLst>
          </p:cNvPr>
          <p:cNvSpPr/>
          <p:nvPr/>
        </p:nvSpPr>
        <p:spPr>
          <a:xfrm>
            <a:off x="947397" y="4555696"/>
            <a:ext cx="681222" cy="481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57E3E9C-6044-4A31-8C1B-FF3199FB5515}"/>
              </a:ext>
            </a:extLst>
          </p:cNvPr>
          <p:cNvSpPr/>
          <p:nvPr/>
        </p:nvSpPr>
        <p:spPr>
          <a:xfrm>
            <a:off x="930358" y="5155110"/>
            <a:ext cx="681222" cy="481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9C08C9-46D0-4C5C-8F3D-315D6531AB87}"/>
              </a:ext>
            </a:extLst>
          </p:cNvPr>
          <p:cNvSpPr/>
          <p:nvPr/>
        </p:nvSpPr>
        <p:spPr>
          <a:xfrm flipV="1">
            <a:off x="203318" y="4303616"/>
            <a:ext cx="596177" cy="13325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81F7F8-71AF-406F-AA9E-4CBD2187CF66}"/>
              </a:ext>
            </a:extLst>
          </p:cNvPr>
          <p:cNvSpPr txBox="1"/>
          <p:nvPr/>
        </p:nvSpPr>
        <p:spPr>
          <a:xfrm>
            <a:off x="842628" y="4610557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{Status}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1AB2921-BADA-4E2F-B902-7F2CAB77FC84}"/>
              </a:ext>
            </a:extLst>
          </p:cNvPr>
          <p:cNvCxnSpPr/>
          <p:nvPr/>
        </p:nvCxnSpPr>
        <p:spPr>
          <a:xfrm>
            <a:off x="1082099" y="4555696"/>
            <a:ext cx="455584" cy="39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CFB3FC-0320-4F09-A716-DC34F9252DC8}"/>
              </a:ext>
            </a:extLst>
          </p:cNvPr>
          <p:cNvCxnSpPr/>
          <p:nvPr/>
        </p:nvCxnSpPr>
        <p:spPr>
          <a:xfrm>
            <a:off x="1028445" y="5144311"/>
            <a:ext cx="455584" cy="39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BFE9136-1C64-48C1-8C28-F5E8D46C35B9}"/>
              </a:ext>
            </a:extLst>
          </p:cNvPr>
          <p:cNvCxnSpPr/>
          <p:nvPr/>
        </p:nvCxnSpPr>
        <p:spPr>
          <a:xfrm>
            <a:off x="5101390" y="988879"/>
            <a:ext cx="5889396" cy="103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838C95E-F369-43B2-966F-39D2D40615BE}"/>
              </a:ext>
            </a:extLst>
          </p:cNvPr>
          <p:cNvSpPr/>
          <p:nvPr/>
        </p:nvSpPr>
        <p:spPr>
          <a:xfrm flipV="1">
            <a:off x="1920886" y="906248"/>
            <a:ext cx="10100036" cy="15152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DC06A7-0476-4C4A-8559-7790D879DB98}"/>
              </a:ext>
            </a:extLst>
          </p:cNvPr>
          <p:cNvSpPr/>
          <p:nvPr/>
        </p:nvSpPr>
        <p:spPr>
          <a:xfrm flipV="1">
            <a:off x="110873" y="2658978"/>
            <a:ext cx="1550476" cy="39463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403C08-714F-495D-AD42-42413BDB38A3}"/>
              </a:ext>
            </a:extLst>
          </p:cNvPr>
          <p:cNvSpPr/>
          <p:nvPr/>
        </p:nvSpPr>
        <p:spPr>
          <a:xfrm flipV="1">
            <a:off x="1809251" y="2628477"/>
            <a:ext cx="10271876" cy="39463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ADB1450-8FCA-4FFA-8028-5F3C5CA33E0F}"/>
              </a:ext>
            </a:extLst>
          </p:cNvPr>
          <p:cNvCxnSpPr/>
          <p:nvPr/>
        </p:nvCxnSpPr>
        <p:spPr>
          <a:xfrm flipV="1">
            <a:off x="8361947" y="2692752"/>
            <a:ext cx="3368842" cy="2943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505F9C-DC0B-4500-8D97-E49C6EC44EB8}"/>
              </a:ext>
            </a:extLst>
          </p:cNvPr>
          <p:cNvCxnSpPr/>
          <p:nvPr/>
        </p:nvCxnSpPr>
        <p:spPr>
          <a:xfrm flipV="1">
            <a:off x="2779295" y="3296653"/>
            <a:ext cx="3515798" cy="1786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F374D2B-19D7-47CB-A552-B07DEE6E4825}"/>
              </a:ext>
            </a:extLst>
          </p:cNvPr>
          <p:cNvSpPr txBox="1"/>
          <p:nvPr/>
        </p:nvSpPr>
        <p:spPr>
          <a:xfrm>
            <a:off x="171079" y="937831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!FEDERAL POT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05DDCCC-E1DB-4AAC-9AA0-20BA2D5235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" y="1272788"/>
            <a:ext cx="1656937" cy="9278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54C7BE9-7D46-4690-885F-82136B5CDD5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253" y="1809167"/>
            <a:ext cx="366860" cy="54529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9DDEA51-FA98-4288-998C-7D37B93C84FE}"/>
              </a:ext>
            </a:extLst>
          </p:cNvPr>
          <p:cNvCxnSpPr/>
          <p:nvPr/>
        </p:nvCxnSpPr>
        <p:spPr>
          <a:xfrm>
            <a:off x="1201214" y="1760484"/>
            <a:ext cx="740760" cy="617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6F9992A-F1B3-4F99-955F-0F59B1B3990A}"/>
              </a:ext>
            </a:extLst>
          </p:cNvPr>
          <p:cNvSpPr txBox="1"/>
          <p:nvPr/>
        </p:nvSpPr>
        <p:spPr>
          <a:xfrm>
            <a:off x="32699" y="2159730"/>
            <a:ext cx="26116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CHECKPOINT CHALRIE(ATOMICLOCIK(POTS(DAM))</a:t>
            </a:r>
          </a:p>
          <a:p>
            <a:r>
              <a:rPr lang="en-US" sz="900" dirty="0"/>
              <a:t>41.Porf pot(</a:t>
            </a:r>
            <a:r>
              <a:rPr lang="en-US" sz="900" dirty="0" err="1"/>
              <a:t>sdam</a:t>
            </a:r>
            <a:r>
              <a:rPr lang="en-US" sz="900" dirty="0"/>
              <a:t>) Brandenburg Ronal Regan, Berlin</a:t>
            </a:r>
          </a:p>
          <a:p>
            <a:r>
              <a:rPr lang="en-US" sz="900" dirty="0"/>
              <a:t>CHECKPOINT CHARLIE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29A566-3F36-4C6D-A808-A791C5623A74}"/>
              </a:ext>
            </a:extLst>
          </p:cNvPr>
          <p:cNvCxnSpPr/>
          <p:nvPr/>
        </p:nvCxnSpPr>
        <p:spPr>
          <a:xfrm>
            <a:off x="1094656" y="1090388"/>
            <a:ext cx="873048" cy="110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6A6CA91-C314-4126-AC42-5DAA09B56232}"/>
              </a:ext>
            </a:extLst>
          </p:cNvPr>
          <p:cNvSpPr txBox="1"/>
          <p:nvPr/>
        </p:nvSpPr>
        <p:spPr>
          <a:xfrm>
            <a:off x="682498" y="2156661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Gheoh</a:t>
            </a:r>
            <a:r>
              <a:rPr lang="en-US" sz="800" dirty="0"/>
              <a:t>(dell,quest0.1 Ruhr </a:t>
            </a:r>
            <a:r>
              <a:rPr lang="en-US" sz="800" dirty="0" err="1"/>
              <a:t>pot;vw</a:t>
            </a:r>
            <a:r>
              <a:rPr lang="en-US" sz="800" dirty="0"/>
              <a:t> </a:t>
            </a:r>
            <a:r>
              <a:rPr lang="en-US" dirty="0"/>
              <a:t>CAR)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7C082EF-B221-44D2-B5E7-6B555545BBD3}"/>
              </a:ext>
            </a:extLst>
          </p:cNvPr>
          <p:cNvSpPr/>
          <p:nvPr/>
        </p:nvSpPr>
        <p:spPr>
          <a:xfrm flipV="1">
            <a:off x="5883" y="893276"/>
            <a:ext cx="1764343" cy="16769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642B446-0412-4EDC-86F3-9B160B58770C}"/>
              </a:ext>
            </a:extLst>
          </p:cNvPr>
          <p:cNvCxnSpPr/>
          <p:nvPr/>
        </p:nvCxnSpPr>
        <p:spPr>
          <a:xfrm flipV="1">
            <a:off x="1201214" y="988879"/>
            <a:ext cx="282815" cy="283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216188C-97A4-42EA-9A8B-20659814D049}"/>
              </a:ext>
            </a:extLst>
          </p:cNvPr>
          <p:cNvCxnSpPr/>
          <p:nvPr/>
        </p:nvCxnSpPr>
        <p:spPr>
          <a:xfrm>
            <a:off x="2644311" y="1201020"/>
            <a:ext cx="2252542" cy="608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59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655" y="1076055"/>
            <a:ext cx="7444040" cy="44885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790" y="1523662"/>
            <a:ext cx="862507" cy="12961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297" y="1468572"/>
            <a:ext cx="2965619" cy="12871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7552406" y="1243457"/>
            <a:ext cx="4234146" cy="1669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76903" y="3304903"/>
            <a:ext cx="387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Meiers   	ATB	</a:t>
            </a:r>
            <a:r>
              <a:rPr lang="en-US" strike="sngStrike" dirty="0"/>
              <a:t>Karl-Marx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9520" y="3674235"/>
            <a:ext cx="4159918" cy="2707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89520" y="4049486"/>
            <a:ext cx="4159918" cy="13929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9235440" y="1881051"/>
            <a:ext cx="2312476" cy="64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719790" y="1468572"/>
            <a:ext cx="1450336" cy="110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391708" y="4561316"/>
            <a:ext cx="84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Busted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771" y="4528692"/>
            <a:ext cx="260680" cy="39173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9235440" y="4456813"/>
            <a:ext cx="1645920" cy="589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9391707" y="4528692"/>
            <a:ext cx="1170323" cy="4663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881" y="4755188"/>
            <a:ext cx="570680" cy="24768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00" y="4448520"/>
            <a:ext cx="438841" cy="22501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8303881" y="4234418"/>
            <a:ext cx="827748" cy="1069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272014" y="4219359"/>
            <a:ext cx="807289" cy="1035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8327204" y="4400273"/>
            <a:ext cx="502974" cy="6455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endCxn id="8" idx="3"/>
          </p:cNvCxnSpPr>
          <p:nvPr/>
        </p:nvCxnSpPr>
        <p:spPr>
          <a:xfrm>
            <a:off x="9601200" y="1468572"/>
            <a:ext cx="2185352" cy="609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76903" y="1523662"/>
            <a:ext cx="931738" cy="1049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89520" y="2904043"/>
            <a:ext cx="23182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LEVEL: ATOMCOK(JFK.BULLET.SHOOTER</a:t>
            </a:r>
            <a:r>
              <a:rPr lang="en-US" sz="800" strike="sngStrike" dirty="0"/>
              <a:t>.”peng”.</a:t>
            </a:r>
            <a:r>
              <a:rPr lang="en-US" sz="800" dirty="0"/>
              <a:t>24)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876903" y="3119487"/>
            <a:ext cx="1936266" cy="554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7616823" y="3320343"/>
            <a:ext cx="4101449" cy="3046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7589520" y="4058632"/>
            <a:ext cx="4101449" cy="13566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391708" y="421278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1988-2023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018" y="1693739"/>
            <a:ext cx="4015803" cy="1951953"/>
          </a:xfrm>
          <a:prstGeom prst="rect">
            <a:avLst/>
          </a:prstGeom>
          <a:solidFill>
            <a:srgbClr val="000000">
              <a:alpha val="40000"/>
            </a:srgbClr>
          </a:solidFill>
        </p:spPr>
      </p:pic>
      <p:sp>
        <p:nvSpPr>
          <p:cNvPr id="39" name="TextBox 38"/>
          <p:cNvSpPr txBox="1"/>
          <p:nvPr/>
        </p:nvSpPr>
        <p:spPr>
          <a:xfrm>
            <a:off x="8715177" y="2267701"/>
            <a:ext cx="291669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sngStrike" dirty="0"/>
              <a:t>4x.MILITARY(gum)</a:t>
            </a:r>
          </a:p>
          <a:p>
            <a:r>
              <a:rPr lang="en-US" dirty="0"/>
              <a:t>1990 CHECKPONT CHARLIE</a:t>
            </a:r>
            <a:r>
              <a:rPr lang="en-US" sz="800" dirty="0"/>
              <a:t>(</a:t>
            </a:r>
            <a:r>
              <a:rPr lang="en-US" sz="800" strike="sngStrike" dirty="0"/>
              <a:t>DM</a:t>
            </a:r>
            <a:r>
              <a:rPr lang="en-US" sz="800" dirty="0"/>
              <a:t>)</a:t>
            </a:r>
          </a:p>
          <a:p>
            <a:r>
              <a:rPr lang="en-US" sz="800" strike="sngStrike" dirty="0"/>
              <a:t>Nixdorf; 12,000 DM Steve Meiers</a:t>
            </a:r>
          </a:p>
          <a:p>
            <a:r>
              <a:rPr lang="en-US" sz="800" strike="sngStrike" dirty="0"/>
              <a:t>USD, </a:t>
            </a:r>
            <a:r>
              <a:rPr lang="en-US" sz="800" strike="sngStrike" dirty="0" err="1"/>
              <a:t>Elke</a:t>
            </a:r>
            <a:r>
              <a:rPr lang="en-US" sz="800" strike="sngStrike" dirty="0"/>
              <a:t> 120DM shared </a:t>
            </a:r>
            <a:r>
              <a:rPr lang="en-US" dirty="0"/>
              <a:t>WWI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680" y="2105186"/>
            <a:ext cx="915363" cy="67877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-36656" y="866671"/>
            <a:ext cx="12228655" cy="58607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275" y="1058760"/>
            <a:ext cx="1643924" cy="217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419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B85CC08-C35C-4C77-8E2C-7C7D66C11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99" y="1922493"/>
            <a:ext cx="4215622" cy="23607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FB622A-7F7A-4072-9E9A-1AA9DF99FE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08" y="3850105"/>
            <a:ext cx="676879" cy="450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D57602-6983-4181-BCCF-0EA40C7A40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669" y="3622507"/>
            <a:ext cx="677845" cy="45519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5D1FF2E-3A9B-420F-BFD6-968CC84CB93B}"/>
              </a:ext>
            </a:extLst>
          </p:cNvPr>
          <p:cNvSpPr/>
          <p:nvPr/>
        </p:nvSpPr>
        <p:spPr>
          <a:xfrm flipV="1">
            <a:off x="6566670" y="3547758"/>
            <a:ext cx="839018" cy="8437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7A5718-A521-42C8-9BC2-A8FB00B42934}"/>
              </a:ext>
            </a:extLst>
          </p:cNvPr>
          <p:cNvCxnSpPr/>
          <p:nvPr/>
        </p:nvCxnSpPr>
        <p:spPr>
          <a:xfrm>
            <a:off x="6845968" y="3622507"/>
            <a:ext cx="673769" cy="769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B20495-6EA0-460A-8B89-C9E60622E6C0}"/>
              </a:ext>
            </a:extLst>
          </p:cNvPr>
          <p:cNvSpPr txBox="1"/>
          <p:nvPr/>
        </p:nvSpPr>
        <p:spPr>
          <a:xfrm>
            <a:off x="6096000" y="2574758"/>
            <a:ext cx="485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Change you name to Jesus, Pal go shit in a bucket.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7ECD724-FD95-4B66-8C6F-968A6E694723}"/>
              </a:ext>
            </a:extLst>
          </p:cNvPr>
          <p:cNvSpPr/>
          <p:nvPr/>
        </p:nvSpPr>
        <p:spPr>
          <a:xfrm>
            <a:off x="8123837" y="3890655"/>
            <a:ext cx="1518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!FEDERAL POT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67C0CFA-30C7-4FEC-B574-75501EBAC9C9}"/>
              </a:ext>
            </a:extLst>
          </p:cNvPr>
          <p:cNvCxnSpPr/>
          <p:nvPr/>
        </p:nvCxnSpPr>
        <p:spPr>
          <a:xfrm flipV="1">
            <a:off x="9107905" y="3200400"/>
            <a:ext cx="890337" cy="1191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2A3436A7-27D8-4661-BC88-65ABCE9FBEF5}"/>
              </a:ext>
            </a:extLst>
          </p:cNvPr>
          <p:cNvSpPr/>
          <p:nvPr/>
        </p:nvSpPr>
        <p:spPr>
          <a:xfrm flipV="1">
            <a:off x="6096000" y="1920598"/>
            <a:ext cx="5229553" cy="24709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9F01C0E-1BC4-41C7-AFF7-3A874F7715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07" y="3583852"/>
            <a:ext cx="572732" cy="71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154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464E0-05EB-4BF5-A945-B21B3121E1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5" y="1473427"/>
            <a:ext cx="3092672" cy="2316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D6A9E7-4BDE-46C8-8379-51C7A771EA01}"/>
              </a:ext>
            </a:extLst>
          </p:cNvPr>
          <p:cNvSpPr txBox="1"/>
          <p:nvPr/>
        </p:nvSpPr>
        <p:spPr>
          <a:xfrm>
            <a:off x="8286228" y="2473452"/>
            <a:ext cx="10583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raik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Glu.osdar.chair</a:t>
            </a:r>
            <a:endParaRPr lang="en-US" sz="800" strike="sngStrik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10C926-3B0F-472C-895D-F780FF07E7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79" y="3429000"/>
            <a:ext cx="1523499" cy="11618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696523-65BA-429C-9F76-755DCF28B364}"/>
              </a:ext>
            </a:extLst>
          </p:cNvPr>
          <p:cNvCxnSpPr/>
          <p:nvPr/>
        </p:nvCxnSpPr>
        <p:spPr>
          <a:xfrm flipV="1">
            <a:off x="1660358" y="2631686"/>
            <a:ext cx="1607720" cy="22651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923BD5C-FC27-43AC-A0AB-A3CE10A0ABF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28" y="4020851"/>
            <a:ext cx="381522" cy="30279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8ED7ED-B4B6-4207-87C3-4E61FFB6D83B}"/>
              </a:ext>
            </a:extLst>
          </p:cNvPr>
          <p:cNvCxnSpPr/>
          <p:nvPr/>
        </p:nvCxnSpPr>
        <p:spPr>
          <a:xfrm>
            <a:off x="8181474" y="4020851"/>
            <a:ext cx="721894" cy="3027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8708772-5BFC-4337-901E-0BEE386C138D}"/>
              </a:ext>
            </a:extLst>
          </p:cNvPr>
          <p:cNvSpPr txBox="1"/>
          <p:nvPr/>
        </p:nvSpPr>
        <p:spPr>
          <a:xfrm>
            <a:off x="7435516" y="4172248"/>
            <a:ext cx="253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1989 </a:t>
            </a:r>
            <a:r>
              <a:rPr lang="en-US" dirty="0" err="1"/>
              <a:t>Damiler</a:t>
            </a:r>
            <a:r>
              <a:rPr lang="en-US" dirty="0"/>
              <a:t> Ag; </a:t>
            </a:r>
            <a:r>
              <a:rPr lang="en-US" dirty="0" err="1"/>
              <a:t>Chylser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D8312C6-37C0-42DC-8312-1834EF9EDDA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167" y="4157594"/>
            <a:ext cx="986949" cy="7392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908C6B0-B84D-4281-A750-1F4EBEEAF79C}"/>
              </a:ext>
            </a:extLst>
          </p:cNvPr>
          <p:cNvSpPr txBox="1"/>
          <p:nvPr/>
        </p:nvSpPr>
        <p:spPr>
          <a:xfrm>
            <a:off x="793905" y="29357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A1E2DC5-579D-46F4-93B0-2B60944685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531" y="3978421"/>
            <a:ext cx="581292" cy="30279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9CB80BC-C357-4D9D-B7AB-171BA7037654}"/>
              </a:ext>
            </a:extLst>
          </p:cNvPr>
          <p:cNvCxnSpPr/>
          <p:nvPr/>
        </p:nvCxnSpPr>
        <p:spPr>
          <a:xfrm>
            <a:off x="8716741" y="3999636"/>
            <a:ext cx="721894" cy="3027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BF071E9-BEC4-4511-A252-FCF634B5AA3F}"/>
              </a:ext>
            </a:extLst>
          </p:cNvPr>
          <p:cNvSpPr txBox="1"/>
          <p:nvPr/>
        </p:nvSpPr>
        <p:spPr>
          <a:xfrm>
            <a:off x="7562109" y="2631686"/>
            <a:ext cx="5275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2018/9 </a:t>
            </a:r>
            <a:r>
              <a:rPr lang="en-US" dirty="0" err="1"/>
              <a:t>nonPolieSexAbust.QUEEN.</a:t>
            </a:r>
            <a:r>
              <a:rPr lang="en-US" strike="sngStrike" dirty="0" err="1"/>
              <a:t>marx</a:t>
            </a:r>
            <a:r>
              <a:rPr lang="en-US" dirty="0" err="1"/>
              <a:t>:HOMCE:NANA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1B13C2-5840-462B-9C73-1A2A632F1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8635" y="1589172"/>
            <a:ext cx="1639606" cy="913798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D78FC9C-4AE1-4D18-8449-76D604495E44}"/>
              </a:ext>
            </a:extLst>
          </p:cNvPr>
          <p:cNvCxnSpPr/>
          <p:nvPr/>
        </p:nvCxnSpPr>
        <p:spPr>
          <a:xfrm flipV="1">
            <a:off x="8903368" y="2196984"/>
            <a:ext cx="625643" cy="127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7396954-8E4D-4D86-89E2-0D0C5AE2D110}"/>
              </a:ext>
            </a:extLst>
          </p:cNvPr>
          <p:cNvSpPr/>
          <p:nvPr/>
        </p:nvSpPr>
        <p:spPr>
          <a:xfrm flipV="1">
            <a:off x="7562109" y="1460455"/>
            <a:ext cx="4629891" cy="15405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FF22582-C284-47E2-87B7-58F6144E238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987" y="4541580"/>
            <a:ext cx="267314" cy="267314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473BD70-D011-404D-8DAC-22D682E6D259}"/>
              </a:ext>
            </a:extLst>
          </p:cNvPr>
          <p:cNvCxnSpPr/>
          <p:nvPr/>
        </p:nvCxnSpPr>
        <p:spPr>
          <a:xfrm flipV="1">
            <a:off x="8815379" y="4413271"/>
            <a:ext cx="529152" cy="395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17341A4-4F96-4D3F-BFDD-F62B6A0AEA70}"/>
              </a:ext>
            </a:extLst>
          </p:cNvPr>
          <p:cNvSpPr txBox="1"/>
          <p:nvPr/>
        </p:nvSpPr>
        <p:spPr>
          <a:xfrm>
            <a:off x="7423338" y="4418208"/>
            <a:ext cx="421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WAR.O(mana).</a:t>
            </a:r>
            <a:r>
              <a:rPr lang="en-US" sz="800" dirty="0"/>
              <a:t>St. </a:t>
            </a:r>
            <a:r>
              <a:rPr lang="en-US" sz="800" dirty="0" err="1"/>
              <a:t>Patrik</a:t>
            </a:r>
            <a:r>
              <a:rPr lang="en-US" sz="800" dirty="0"/>
              <a:t> </a:t>
            </a:r>
            <a:r>
              <a:rPr lang="en-US" sz="800" dirty="0" err="1"/>
              <a:t>Hanler</a:t>
            </a:r>
            <a:r>
              <a:rPr lang="en-US" sz="800" dirty="0"/>
              <a:t> </a:t>
            </a:r>
            <a:r>
              <a:rPr lang="en-US" sz="800" dirty="0" err="1"/>
              <a:t>Heiderlberg</a:t>
            </a:r>
            <a:r>
              <a:rPr lang="en-US" dirty="0" err="1"/>
              <a:t>.MILTIARY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94EC06C-EE2A-45C2-9EE0-DCF8D3828A34}"/>
              </a:ext>
            </a:extLst>
          </p:cNvPr>
          <p:cNvSpPr/>
          <p:nvPr/>
        </p:nvSpPr>
        <p:spPr>
          <a:xfrm flipV="1">
            <a:off x="8891579" y="4475043"/>
            <a:ext cx="416323" cy="369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83DF25-4942-4D90-B9EA-BA470D1BB2A9}"/>
              </a:ext>
            </a:extLst>
          </p:cNvPr>
          <p:cNvSpPr/>
          <p:nvPr/>
        </p:nvSpPr>
        <p:spPr>
          <a:xfrm flipV="1">
            <a:off x="7526014" y="3856982"/>
            <a:ext cx="4629891" cy="11125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255B897-86E6-45FB-A997-1A27761CA9E2}"/>
              </a:ext>
            </a:extLst>
          </p:cNvPr>
          <p:cNvCxnSpPr/>
          <p:nvPr/>
        </p:nvCxnSpPr>
        <p:spPr>
          <a:xfrm>
            <a:off x="7146758" y="986589"/>
            <a:ext cx="0" cy="5349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048FD05-2586-406F-8255-5D8E967AF0BC}"/>
              </a:ext>
            </a:extLst>
          </p:cNvPr>
          <p:cNvSpPr txBox="1"/>
          <p:nvPr/>
        </p:nvSpPr>
        <p:spPr>
          <a:xfrm>
            <a:off x="7571820" y="507221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BB56154-908C-4401-9E86-A44868795D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08" y="1326261"/>
            <a:ext cx="2066335" cy="1128774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2487AF2D-73E0-4507-8B05-C3FD37510E19}"/>
              </a:ext>
            </a:extLst>
          </p:cNvPr>
          <p:cNvSpPr/>
          <p:nvPr/>
        </p:nvSpPr>
        <p:spPr>
          <a:xfrm>
            <a:off x="3729789" y="4356914"/>
            <a:ext cx="2286177" cy="91291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93E3C39-3288-44A5-BD9E-33F99E33675D}"/>
              </a:ext>
            </a:extLst>
          </p:cNvPr>
          <p:cNvCxnSpPr/>
          <p:nvPr/>
        </p:nvCxnSpPr>
        <p:spPr>
          <a:xfrm>
            <a:off x="5780231" y="3978421"/>
            <a:ext cx="338411" cy="61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EA47E11-908A-499E-A61B-65107AFCA7B0}"/>
              </a:ext>
            </a:extLst>
          </p:cNvPr>
          <p:cNvCxnSpPr/>
          <p:nvPr/>
        </p:nvCxnSpPr>
        <p:spPr>
          <a:xfrm>
            <a:off x="4102768" y="3978421"/>
            <a:ext cx="649347" cy="179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6AF3D4BC-93C8-44D5-B724-C8BB6EED71C4}"/>
              </a:ext>
            </a:extLst>
          </p:cNvPr>
          <p:cNvSpPr/>
          <p:nvPr/>
        </p:nvSpPr>
        <p:spPr>
          <a:xfrm>
            <a:off x="4752115" y="3999636"/>
            <a:ext cx="338411" cy="157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2B6E98B-BFAE-4F2C-8562-861E080B7BD5}"/>
              </a:ext>
            </a:extLst>
          </p:cNvPr>
          <p:cNvSpPr/>
          <p:nvPr/>
        </p:nvSpPr>
        <p:spPr>
          <a:xfrm>
            <a:off x="4816379" y="4167667"/>
            <a:ext cx="338411" cy="1791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87F527-490E-40DF-8711-A538E387F0A2}"/>
              </a:ext>
            </a:extLst>
          </p:cNvPr>
          <p:cNvSpPr txBox="1"/>
          <p:nvPr/>
        </p:nvSpPr>
        <p:spPr>
          <a:xfrm>
            <a:off x="4809955" y="5109301"/>
            <a:ext cx="2551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 you remember 5am”</a:t>
            </a:r>
          </a:p>
          <a:p>
            <a:r>
              <a:rPr lang="en-US" sz="1000" strike="sngStrike" dirty="0" err="1"/>
              <a:t>Smomking</a:t>
            </a:r>
            <a:r>
              <a:rPr lang="en-US" sz="1000" strike="sngStrike" dirty="0"/>
              <a:t>, Crossword </a:t>
            </a:r>
            <a:r>
              <a:rPr lang="en-US" sz="1000" strike="sngStrike" dirty="0" err="1"/>
              <a:t>Puzzels</a:t>
            </a:r>
            <a:endParaRPr lang="en-US" sz="1000" strike="sngStrike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8339029-0B13-4CB4-877B-37D04B1BE615}"/>
              </a:ext>
            </a:extLst>
          </p:cNvPr>
          <p:cNvSpPr/>
          <p:nvPr/>
        </p:nvSpPr>
        <p:spPr>
          <a:xfrm flipV="1">
            <a:off x="1686357" y="3352119"/>
            <a:ext cx="1754675" cy="15405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A2339A-F533-4D2F-85F5-3F7AA1AC7DBC}"/>
              </a:ext>
            </a:extLst>
          </p:cNvPr>
          <p:cNvSpPr txBox="1"/>
          <p:nvPr/>
        </p:nvSpPr>
        <p:spPr>
          <a:xfrm>
            <a:off x="4809955" y="5540913"/>
            <a:ext cx="161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nonPoliceLamp</a:t>
            </a:r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6D1A775-8D52-4E39-830A-A671E6485BF7}"/>
              </a:ext>
            </a:extLst>
          </p:cNvPr>
          <p:cNvCxnSpPr/>
          <p:nvPr/>
        </p:nvCxnSpPr>
        <p:spPr>
          <a:xfrm>
            <a:off x="3268078" y="4167667"/>
            <a:ext cx="2098006" cy="443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70BDC3E-0ABB-42B8-A761-931E54378C4B}"/>
              </a:ext>
            </a:extLst>
          </p:cNvPr>
          <p:cNvCxnSpPr>
            <a:cxnSpLocks/>
          </p:cNvCxnSpPr>
          <p:nvPr/>
        </p:nvCxnSpPr>
        <p:spPr>
          <a:xfrm flipV="1">
            <a:off x="1840832" y="5836800"/>
            <a:ext cx="509132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661FB0F-6287-493D-B41F-EDF395C0BF3B}"/>
              </a:ext>
            </a:extLst>
          </p:cNvPr>
          <p:cNvSpPr/>
          <p:nvPr/>
        </p:nvSpPr>
        <p:spPr>
          <a:xfrm>
            <a:off x="204537" y="4779365"/>
            <a:ext cx="1455820" cy="1929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011938A-74FB-48EE-9E21-88423E7E7E55}"/>
              </a:ext>
            </a:extLst>
          </p:cNvPr>
          <p:cNvSpPr/>
          <p:nvPr/>
        </p:nvSpPr>
        <p:spPr>
          <a:xfrm>
            <a:off x="1563569" y="5605303"/>
            <a:ext cx="120848" cy="3693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0EB6897-3E15-4773-9299-F4CBB8F4C26E}"/>
              </a:ext>
            </a:extLst>
          </p:cNvPr>
          <p:cNvCxnSpPr/>
          <p:nvPr/>
        </p:nvCxnSpPr>
        <p:spPr>
          <a:xfrm flipH="1">
            <a:off x="1263316" y="4157594"/>
            <a:ext cx="3116179" cy="1283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9224F7B-064A-4450-A536-68E491DA6B7D}"/>
              </a:ext>
            </a:extLst>
          </p:cNvPr>
          <p:cNvCxnSpPr/>
          <p:nvPr/>
        </p:nvCxnSpPr>
        <p:spPr>
          <a:xfrm flipV="1">
            <a:off x="1286823" y="4267254"/>
            <a:ext cx="3150301" cy="135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9823292-F3E8-449A-9060-D4DE072B6D02}"/>
              </a:ext>
            </a:extLst>
          </p:cNvPr>
          <p:cNvCxnSpPr/>
          <p:nvPr/>
        </p:nvCxnSpPr>
        <p:spPr>
          <a:xfrm flipV="1">
            <a:off x="3729789" y="4302431"/>
            <a:ext cx="1925053" cy="131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857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EC6FA134-37E1-44E6-808D-2287C80ACD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667" y="1221119"/>
            <a:ext cx="707713" cy="3963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0AA68C-AD20-4B0B-82A8-77C4629E5208}"/>
              </a:ext>
            </a:extLst>
          </p:cNvPr>
          <p:cNvSpPr txBox="1"/>
          <p:nvPr/>
        </p:nvSpPr>
        <p:spPr>
          <a:xfrm>
            <a:off x="9550400" y="1986844"/>
            <a:ext cx="20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</a:t>
            </a:r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D62F90-8ECB-43A4-9734-2082042B6EAC}"/>
              </a:ext>
            </a:extLst>
          </p:cNvPr>
          <p:cNvSpPr txBox="1"/>
          <p:nvPr/>
        </p:nvSpPr>
        <p:spPr>
          <a:xfrm>
            <a:off x="7569997" y="1215957"/>
            <a:ext cx="2274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Hairgel,shower</a:t>
            </a:r>
            <a:r>
              <a:rPr lang="en-US" strike="sngStrike" dirty="0"/>
              <a:t> </a:t>
            </a:r>
            <a:r>
              <a:rPr lang="en-US" dirty="0"/>
              <a:t>IPX</a:t>
            </a:r>
          </a:p>
          <a:p>
            <a:r>
              <a:rPr lang="en-US" strike="sngStrike" dirty="0" err="1"/>
              <a:t>Bicyecl</a:t>
            </a:r>
            <a:r>
              <a:rPr lang="en-US" strike="sngStrike" dirty="0"/>
              <a:t> bridge </a:t>
            </a:r>
          </a:p>
          <a:p>
            <a:r>
              <a:rPr lang="en-US" strike="sngStrike" dirty="0" err="1"/>
              <a:t>Grhcohe</a:t>
            </a:r>
            <a:r>
              <a:rPr lang="en-US" strike="sngStrike" dirty="0"/>
              <a:t>(</a:t>
            </a:r>
            <a:r>
              <a:rPr lang="en-US" strike="sngStrike" dirty="0" err="1"/>
              <a:t>jacko</a:t>
            </a:r>
            <a:r>
              <a:rPr lang="en-US" strike="sngStrike" dirty="0"/>
              <a:t>, jacket)</a:t>
            </a:r>
          </a:p>
          <a:p>
            <a:r>
              <a:rPr lang="en-US" dirty="0" err="1"/>
              <a:t>Polcie</a:t>
            </a:r>
            <a:r>
              <a:rPr lang="en-US" dirty="0"/>
              <a:t> Sirens</a:t>
            </a:r>
            <a:r>
              <a:rPr lang="en-US" strike="sngStrike" dirty="0"/>
              <a:t>: 6:48PM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2ADB9F-92F7-4152-B2AF-88685DB76440}"/>
              </a:ext>
            </a:extLst>
          </p:cNvPr>
          <p:cNvSpPr/>
          <p:nvPr/>
        </p:nvSpPr>
        <p:spPr>
          <a:xfrm flipV="1">
            <a:off x="7622076" y="1218653"/>
            <a:ext cx="4020837" cy="12071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0" y="1840832"/>
            <a:ext cx="2105526" cy="10708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4AC35-C18C-46CC-81CC-72A5BE10137C}"/>
              </a:ext>
            </a:extLst>
          </p:cNvPr>
          <p:cNvSpPr txBox="1"/>
          <p:nvPr/>
        </p:nvSpPr>
        <p:spPr>
          <a:xfrm>
            <a:off x="0" y="2425795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9A931-C55E-480C-8DDC-4582F2BF63C5}"/>
              </a:ext>
            </a:extLst>
          </p:cNvPr>
          <p:cNvSpPr txBox="1"/>
          <p:nvPr/>
        </p:nvSpPr>
        <p:spPr>
          <a:xfrm>
            <a:off x="-6412" y="2911642"/>
            <a:ext cx="2040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Overlays.avg</a:t>
            </a:r>
            <a:r>
              <a:rPr lang="en-US" sz="800" strike="sngStrike" dirty="0"/>
              <a:t> !post dr.: </a:t>
            </a:r>
            <a:r>
              <a:rPr lang="en-US" sz="800" strike="sngStrike" dirty="0" err="1"/>
              <a:t>whos</a:t>
            </a:r>
            <a:r>
              <a:rPr lang="en-US" sz="800" strike="sngStrike" dirty="0"/>
              <a:t> the n*** honey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7A0911-924C-4750-995E-EE17288DF6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978" y="3874167"/>
            <a:ext cx="894306" cy="6698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25668A-1716-451A-A545-1C7B615C7A6C}"/>
              </a:ext>
            </a:extLst>
          </p:cNvPr>
          <p:cNvSpPr/>
          <p:nvPr/>
        </p:nvSpPr>
        <p:spPr>
          <a:xfrm>
            <a:off x="2863516" y="1212565"/>
            <a:ext cx="669865" cy="54769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2A3D3B-BE0A-4701-A780-7D107867A0F7}"/>
              </a:ext>
            </a:extLst>
          </p:cNvPr>
          <p:cNvSpPr/>
          <p:nvPr/>
        </p:nvSpPr>
        <p:spPr>
          <a:xfrm>
            <a:off x="0" y="1212564"/>
            <a:ext cx="2862635" cy="463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4BAB92-0985-4DCA-AC78-994BC6B6452F}"/>
              </a:ext>
            </a:extLst>
          </p:cNvPr>
          <p:cNvSpPr txBox="1"/>
          <p:nvPr/>
        </p:nvSpPr>
        <p:spPr>
          <a:xfrm>
            <a:off x="4383278" y="3175597"/>
            <a:ext cx="29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Katie Boden(HOMCEI:MAYOR)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5C9F623-5726-4562-80BF-A9BD8FA841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284" y="3544929"/>
            <a:ext cx="393783" cy="3937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E5EDAF4-A403-4DF1-B79B-E4F232D57CE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407" y="3741820"/>
            <a:ext cx="874671" cy="874671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CC5328B-56D7-420C-96EC-349066303C61}"/>
              </a:ext>
            </a:extLst>
          </p:cNvPr>
          <p:cNvCxnSpPr/>
          <p:nvPr/>
        </p:nvCxnSpPr>
        <p:spPr>
          <a:xfrm flipH="1">
            <a:off x="3224463" y="4427621"/>
            <a:ext cx="625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5D70A9-6FCE-43BA-A1D9-1FC4BD5E1A7D}"/>
              </a:ext>
            </a:extLst>
          </p:cNvPr>
          <p:cNvCxnSpPr/>
          <p:nvPr/>
        </p:nvCxnSpPr>
        <p:spPr>
          <a:xfrm flipV="1">
            <a:off x="3212432" y="1419726"/>
            <a:ext cx="0" cy="2923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98F93E-2F1D-41FB-AB08-FD08F4AE5322}"/>
              </a:ext>
            </a:extLst>
          </p:cNvPr>
          <p:cNvCxnSpPr/>
          <p:nvPr/>
        </p:nvCxnSpPr>
        <p:spPr>
          <a:xfrm flipH="1">
            <a:off x="529389" y="1443789"/>
            <a:ext cx="2502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42" y="934189"/>
            <a:ext cx="1313628" cy="137347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A007D65-E7CC-4A6B-B852-9DE1746AA1AE}"/>
              </a:ext>
            </a:extLst>
          </p:cNvPr>
          <p:cNvSpPr txBox="1"/>
          <p:nvPr/>
        </p:nvSpPr>
        <p:spPr>
          <a:xfrm>
            <a:off x="68622" y="6057448"/>
            <a:ext cx="787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Davis</a:t>
            </a:r>
          </a:p>
          <a:p>
            <a:r>
              <a:rPr lang="en-US" dirty="0"/>
              <a:t>Bridge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1BEA29-66FA-4378-BB1A-40D285FAF36D}"/>
              </a:ext>
            </a:extLst>
          </p:cNvPr>
          <p:cNvSpPr/>
          <p:nvPr/>
        </p:nvSpPr>
        <p:spPr>
          <a:xfrm>
            <a:off x="122468" y="5802187"/>
            <a:ext cx="891591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HW-80 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7580420-F51C-48AD-B0EC-8D412DA0ED54}"/>
              </a:ext>
            </a:extLst>
          </p:cNvPr>
          <p:cNvCxnSpPr/>
          <p:nvPr/>
        </p:nvCxnSpPr>
        <p:spPr>
          <a:xfrm>
            <a:off x="2546792" y="1307624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6C24222-EF1F-45D5-901A-E544100D5B43}"/>
              </a:ext>
            </a:extLst>
          </p:cNvPr>
          <p:cNvSpPr/>
          <p:nvPr/>
        </p:nvSpPr>
        <p:spPr>
          <a:xfrm>
            <a:off x="0" y="5262046"/>
            <a:ext cx="2862635" cy="4634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73D566-12CF-42E9-A449-57B203CB568A}"/>
              </a:ext>
            </a:extLst>
          </p:cNvPr>
          <p:cNvCxnSpPr>
            <a:cxnSpLocks/>
          </p:cNvCxnSpPr>
          <p:nvPr/>
        </p:nvCxnSpPr>
        <p:spPr>
          <a:xfrm flipH="1">
            <a:off x="1052763" y="4611618"/>
            <a:ext cx="3141644" cy="1190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2B77A97-28E9-452E-94C9-08529D9FA1DF}"/>
              </a:ext>
            </a:extLst>
          </p:cNvPr>
          <p:cNvSpPr txBox="1"/>
          <p:nvPr/>
        </p:nvSpPr>
        <p:spPr>
          <a:xfrm>
            <a:off x="1660358" y="3645568"/>
            <a:ext cx="82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“view”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75CDEFB-21F5-4D99-A3CE-9098A0AF70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3589" y="3913843"/>
            <a:ext cx="513778" cy="5137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E757E92-51E9-408C-BC0C-41E534627B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6446" y="4985405"/>
            <a:ext cx="1514286" cy="65714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C5DA4E8-7E47-4845-91BD-1778DB8222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264" y="4985405"/>
            <a:ext cx="1235492" cy="77709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55F020D-E584-4FDE-B986-B0D068094B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10" y="4967835"/>
            <a:ext cx="1194450" cy="470440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AE3BED8-0AD8-4BEB-9F96-FD913B782303}"/>
              </a:ext>
            </a:extLst>
          </p:cNvPr>
          <p:cNvCxnSpPr/>
          <p:nvPr/>
        </p:nvCxnSpPr>
        <p:spPr>
          <a:xfrm>
            <a:off x="4194407" y="5149516"/>
            <a:ext cx="5154130" cy="11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C1D12C87-017E-4599-9FB1-25B2A340654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434" y="5353482"/>
            <a:ext cx="638602" cy="49780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D943077-C646-4054-8F50-D9D4002E41BB}"/>
              </a:ext>
            </a:extLst>
          </p:cNvPr>
          <p:cNvSpPr/>
          <p:nvPr/>
        </p:nvSpPr>
        <p:spPr>
          <a:xfrm flipV="1">
            <a:off x="4577340" y="4927515"/>
            <a:ext cx="4444750" cy="8746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AA5A4A03-9677-4C5C-93FE-A84C659659D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58" y="4395059"/>
            <a:ext cx="887604" cy="928043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959D5AD-A6B5-4D4A-A808-19AAC98C836E}"/>
              </a:ext>
            </a:extLst>
          </p:cNvPr>
          <p:cNvCxnSpPr/>
          <p:nvPr/>
        </p:nvCxnSpPr>
        <p:spPr>
          <a:xfrm flipV="1">
            <a:off x="4295274" y="3741820"/>
            <a:ext cx="3177236" cy="6532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12072689-31D0-4DF0-A42E-B0B7C11BC09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520" y="3493427"/>
            <a:ext cx="367691" cy="369332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E3200BD-D0D1-4A36-876E-951DDA1BD342}"/>
              </a:ext>
            </a:extLst>
          </p:cNvPr>
          <p:cNvCxnSpPr>
            <a:cxnSpLocks/>
          </p:cNvCxnSpPr>
          <p:nvPr/>
        </p:nvCxnSpPr>
        <p:spPr>
          <a:xfrm flipV="1">
            <a:off x="5774388" y="3475049"/>
            <a:ext cx="1116703" cy="279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4552B35-DBA7-43A0-8A7C-E91D4EDE0044}"/>
              </a:ext>
            </a:extLst>
          </p:cNvPr>
          <p:cNvSpPr/>
          <p:nvPr/>
        </p:nvSpPr>
        <p:spPr>
          <a:xfrm flipV="1">
            <a:off x="4301421" y="3501646"/>
            <a:ext cx="3083690" cy="10175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5AC4B70-8CCE-4B86-B7EF-965ECFDEEAF3}"/>
              </a:ext>
            </a:extLst>
          </p:cNvPr>
          <p:cNvSpPr txBox="1"/>
          <p:nvPr/>
        </p:nvSpPr>
        <p:spPr>
          <a:xfrm>
            <a:off x="4680284" y="2658979"/>
            <a:ext cx="473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CHEKCPOINT CHARLIE(</a:t>
            </a:r>
            <a:r>
              <a:rPr lang="en-US" dirty="0" err="1"/>
              <a:t>INT.IPX.</a:t>
            </a:r>
            <a:r>
              <a:rPr lang="en-US" sz="800" strike="sngStrike" dirty="0" err="1"/>
              <a:t>crush</a:t>
            </a:r>
            <a:r>
              <a:rPr lang="en-US" dirty="0" err="1"/>
              <a:t>.HOMICIE</a:t>
            </a:r>
            <a:r>
              <a:rPr lang="en-US" dirty="0"/>
              <a:t>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4CE29A-3C5E-4FD2-A2F4-F29706289E45}"/>
              </a:ext>
            </a:extLst>
          </p:cNvPr>
          <p:cNvSpPr txBox="1"/>
          <p:nvPr/>
        </p:nvSpPr>
        <p:spPr>
          <a:xfrm>
            <a:off x="5200645" y="2911636"/>
            <a:ext cx="5052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Age 10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9AA3C7D-D685-4008-8208-634D07BF7738}"/>
              </a:ext>
            </a:extLst>
          </p:cNvPr>
          <p:cNvCxnSpPr>
            <a:stCxn id="20" idx="1"/>
          </p:cNvCxnSpPr>
          <p:nvPr/>
        </p:nvCxnSpPr>
        <p:spPr>
          <a:xfrm>
            <a:off x="4383278" y="3360263"/>
            <a:ext cx="1391110" cy="6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302308B-A060-4D65-9129-E9B9EC41D178}"/>
              </a:ext>
            </a:extLst>
          </p:cNvPr>
          <p:cNvSpPr txBox="1"/>
          <p:nvPr/>
        </p:nvSpPr>
        <p:spPr>
          <a:xfrm>
            <a:off x="4628831" y="1200595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Gorbahce</a:t>
            </a:r>
            <a:r>
              <a:rPr lang="en-US" dirty="0"/>
              <a:t>(</a:t>
            </a:r>
            <a:r>
              <a:rPr lang="en-US" dirty="0" err="1"/>
              <a:t>michealbach</a:t>
            </a:r>
            <a:r>
              <a:rPr lang="en-US" dirty="0"/>
              <a:t>)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AFD4460-8A7F-4B57-893D-BEB9E056993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21672" y="1001148"/>
            <a:ext cx="795020" cy="79502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A5EFA2F-1A27-4914-8A19-5F05B6D1C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877" y="1174931"/>
            <a:ext cx="513778" cy="513778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11AEA7F-39D9-46A2-B1CA-B7B713397FAD}"/>
              </a:ext>
            </a:extLst>
          </p:cNvPr>
          <p:cNvSpPr/>
          <p:nvPr/>
        </p:nvSpPr>
        <p:spPr>
          <a:xfrm flipV="1">
            <a:off x="3827380" y="994306"/>
            <a:ext cx="3645130" cy="777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6E50834-4223-4372-8CAA-1B61E681381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771" y="1517453"/>
            <a:ext cx="688738" cy="45832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F7C6146-0C99-4E83-B129-4F2F10D9D4E7}"/>
              </a:ext>
            </a:extLst>
          </p:cNvPr>
          <p:cNvSpPr txBox="1"/>
          <p:nvPr/>
        </p:nvSpPr>
        <p:spPr>
          <a:xfrm>
            <a:off x="5972393" y="1805195"/>
            <a:ext cx="1515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2mm </a:t>
            </a:r>
            <a:r>
              <a:rPr lang="en-US" sz="800" strike="sngStrike" dirty="0" err="1"/>
              <a:t>Hairdressor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Electir</a:t>
            </a:r>
            <a:r>
              <a:rPr lang="en-US" sz="800" strike="sngStrike" dirty="0"/>
              <a:t> Cutters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DC34F6E-D64F-4400-A283-CC429B176B3E}"/>
              </a:ext>
            </a:extLst>
          </p:cNvPr>
          <p:cNvCxnSpPr/>
          <p:nvPr/>
        </p:nvCxnSpPr>
        <p:spPr>
          <a:xfrm flipV="1">
            <a:off x="5200645" y="1517453"/>
            <a:ext cx="921720" cy="503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FF0D5B1-ED0D-486D-B0B3-7A2CE765FC66}"/>
              </a:ext>
            </a:extLst>
          </p:cNvPr>
          <p:cNvSpPr txBox="1"/>
          <p:nvPr/>
        </p:nvSpPr>
        <p:spPr>
          <a:xfrm>
            <a:off x="4660396" y="1975568"/>
            <a:ext cx="25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MILIATRY(</a:t>
            </a:r>
            <a:r>
              <a:rPr lang="en-US" dirty="0" err="1"/>
              <a:t>deereparekave</a:t>
            </a:r>
            <a:r>
              <a:rPr lang="en-US" dirty="0"/>
              <a:t>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CAF8E29-C2D4-48E8-80CD-12E1B2B6AE33}"/>
              </a:ext>
            </a:extLst>
          </p:cNvPr>
          <p:cNvSpPr txBox="1"/>
          <p:nvPr/>
        </p:nvSpPr>
        <p:spPr>
          <a:xfrm>
            <a:off x="3786045" y="2018850"/>
            <a:ext cx="52982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z="800" strike="sngStrike" dirty="0"/>
              <a:t>Most(</a:t>
            </a:r>
            <a:r>
              <a:rPr lang="en-US" sz="800" strike="sngStrike" dirty="0" err="1"/>
              <a:t>ie</a:t>
            </a:r>
            <a:r>
              <a:rPr lang="en-US" sz="800" strike="sngStrike" dirty="0"/>
              <a:t>) corner</a:t>
            </a:r>
          </a:p>
          <a:p>
            <a:r>
              <a:rPr lang="en-US" sz="800" dirty="0" err="1"/>
              <a:t>Gheoh</a:t>
            </a:r>
            <a:r>
              <a:rPr lang="en-US" sz="800" dirty="0"/>
              <a:t>(</a:t>
            </a:r>
            <a:r>
              <a:rPr lang="en-US" sz="800" dirty="0" err="1"/>
              <a:t>michalback</a:t>
            </a:r>
            <a:r>
              <a:rPr lang="en-US" sz="800" dirty="0"/>
              <a:t>). St. </a:t>
            </a:r>
            <a:r>
              <a:rPr lang="en-US" sz="800" dirty="0" err="1"/>
              <a:t>Ansleom.St</a:t>
            </a:r>
            <a:r>
              <a:rPr lang="en-US" sz="800" dirty="0"/>
              <a:t> Rafael mostly corner, 2mm SQ.SQ(SV).TANGO 2mm poop hair boy. CPVA brain pin yang</a:t>
            </a:r>
          </a:p>
          <a:p>
            <a:r>
              <a:rPr lang="en-US" sz="800" dirty="0"/>
              <a:t>Tom: the </a:t>
            </a:r>
            <a:r>
              <a:rPr lang="en-US" sz="800" dirty="0" err="1"/>
              <a:t>rwher</a:t>
            </a:r>
            <a:r>
              <a:rPr lang="en-US" sz="800" dirty="0"/>
              <a:t> too </a:t>
            </a:r>
            <a:r>
              <a:rPr lang="en-US" sz="800" dirty="0" err="1"/>
              <a:t>koenaens</a:t>
            </a:r>
            <a:r>
              <a:rPr lang="en-US" sz="800" dirty="0"/>
              <a:t> here at ROTC(</a:t>
            </a:r>
            <a:r>
              <a:rPr lang="en-US" sz="800" dirty="0" err="1"/>
              <a:t>asusemd</a:t>
            </a:r>
            <a:r>
              <a:rPr lang="en-US" sz="800" dirty="0"/>
              <a:t>: yang)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1704B4E-EDB0-47AD-BF4B-136F957FCD10}"/>
              </a:ext>
            </a:extLst>
          </p:cNvPr>
          <p:cNvSpPr/>
          <p:nvPr/>
        </p:nvSpPr>
        <p:spPr>
          <a:xfrm flipV="1">
            <a:off x="3743892" y="2072636"/>
            <a:ext cx="4067044" cy="777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6B50130-90E1-4F04-B6FE-AF356EB5098A}"/>
              </a:ext>
            </a:extLst>
          </p:cNvPr>
          <p:cNvSpPr txBox="1"/>
          <p:nvPr/>
        </p:nvSpPr>
        <p:spPr>
          <a:xfrm>
            <a:off x="8115583" y="3184477"/>
            <a:ext cx="5346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trike="sngStrike" dirty="0"/>
              <a:t>who the </a:t>
            </a:r>
            <a:r>
              <a:rPr lang="en-US" strike="sngStrike" dirty="0" err="1"/>
              <a:t>hunny</a:t>
            </a:r>
            <a:r>
              <a:rPr lang="en-US" strike="sngStrike" dirty="0"/>
              <a:t> </a:t>
            </a:r>
            <a:r>
              <a:rPr lang="en-US" strike="sngStrike" dirty="0" err="1"/>
              <a:t>deeer</a:t>
            </a:r>
            <a:r>
              <a:rPr lang="en-US" strike="sngStrike" dirty="0"/>
              <a:t>? !again :layers</a:t>
            </a:r>
          </a:p>
          <a:p>
            <a:r>
              <a:rPr lang="en-US" dirty="0"/>
              <a:t>	</a:t>
            </a:r>
            <a:r>
              <a:rPr lang="en-US" dirty="0" err="1"/>
              <a:t>mosyt</a:t>
            </a:r>
            <a:r>
              <a:rPr lang="en-US" dirty="0"/>
              <a:t> corner</a:t>
            </a:r>
          </a:p>
          <a:p>
            <a:r>
              <a:rPr lang="en-US" dirty="0"/>
              <a:t>HOMIE:SUNSTORK(</a:t>
            </a:r>
            <a:r>
              <a:rPr lang="en-US" dirty="0" err="1"/>
              <a:t>kodat</a:t>
            </a:r>
            <a:r>
              <a:rPr lang="en-US" dirty="0"/>
              <a:t> </a:t>
            </a:r>
            <a:r>
              <a:rPr lang="en-US" dirty="0" err="1"/>
              <a:t>timotny</a:t>
            </a:r>
            <a:r>
              <a:rPr lang="en-US" dirty="0"/>
              <a:t>) 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dirty="0" err="1"/>
              <a:t>mcihealbahc</a:t>
            </a:r>
            <a:r>
              <a:rPr lang="en-US" dirty="0"/>
              <a:t>)</a:t>
            </a:r>
          </a:p>
          <a:p>
            <a:r>
              <a:rPr lang="en-US" dirty="0"/>
              <a:t>V2:FBI:KIDNAPPING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52C00ED-3810-4D59-996F-8B6048060288}"/>
              </a:ext>
            </a:extLst>
          </p:cNvPr>
          <p:cNvSpPr/>
          <p:nvPr/>
        </p:nvSpPr>
        <p:spPr>
          <a:xfrm flipV="1">
            <a:off x="8068835" y="3150868"/>
            <a:ext cx="5346464" cy="8746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E111503-DB8C-4627-87FF-847BC57A5707}"/>
              </a:ext>
            </a:extLst>
          </p:cNvPr>
          <p:cNvCxnSpPr/>
          <p:nvPr/>
        </p:nvCxnSpPr>
        <p:spPr>
          <a:xfrm>
            <a:off x="11246071" y="3892552"/>
            <a:ext cx="2060855" cy="21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0D27FBF-B8D7-458A-8930-BD1F11EDA4BE}"/>
              </a:ext>
            </a:extLst>
          </p:cNvPr>
          <p:cNvSpPr/>
          <p:nvPr/>
        </p:nvSpPr>
        <p:spPr>
          <a:xfrm>
            <a:off x="10338083" y="3544929"/>
            <a:ext cx="1304830" cy="44965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5B19DD3-1203-47FD-A5DB-5D99377EF8F5}"/>
              </a:ext>
            </a:extLst>
          </p:cNvPr>
          <p:cNvSpPr txBox="1"/>
          <p:nvPr/>
        </p:nvSpPr>
        <p:spPr>
          <a:xfrm>
            <a:off x="4084991" y="2959147"/>
            <a:ext cx="329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Dr Dre </a:t>
            </a:r>
            <a:r>
              <a:rPr lang="en-US" sz="800" strike="sngStrike" dirty="0" err="1"/>
              <a:t>SS,</a:t>
            </a:r>
            <a:r>
              <a:rPr lang="en-US" strike="sngStrike" dirty="0" err="1"/>
              <a:t>Ariena</a:t>
            </a:r>
            <a:r>
              <a:rPr lang="en-US" strike="sngStrike" dirty="0"/>
              <a:t>, </a:t>
            </a:r>
            <a:r>
              <a:rPr lang="en-US" strike="sngStrike" dirty="0" err="1"/>
              <a:t>Ss,guynter</a:t>
            </a:r>
            <a:r>
              <a:rPr lang="en-US" strike="sngStrike" dirty="0"/>
              <a:t> </a:t>
            </a:r>
            <a:r>
              <a:rPr lang="en-US" strike="sngStrike" dirty="0" err="1"/>
              <a:t>john,krass</a:t>
            </a:r>
            <a:endParaRPr lang="en-US" strike="sngStrike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0DC8A4D-409E-426A-9D9A-0F5BDC78F7FA}"/>
              </a:ext>
            </a:extLst>
          </p:cNvPr>
          <p:cNvSpPr/>
          <p:nvPr/>
        </p:nvSpPr>
        <p:spPr>
          <a:xfrm flipV="1">
            <a:off x="4361176" y="3025896"/>
            <a:ext cx="3111334" cy="4491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5A27C2-1338-4AB1-A3F1-398625162069}"/>
              </a:ext>
            </a:extLst>
          </p:cNvPr>
          <p:cNvSpPr/>
          <p:nvPr/>
        </p:nvSpPr>
        <p:spPr>
          <a:xfrm>
            <a:off x="4174556" y="2960402"/>
            <a:ext cx="2156937" cy="229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!AUSCHWITZ 16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E78302A-3B9C-40B2-80EE-BC6C14B13B3E}"/>
              </a:ext>
            </a:extLst>
          </p:cNvPr>
          <p:cNvCxnSpPr/>
          <p:nvPr/>
        </p:nvCxnSpPr>
        <p:spPr>
          <a:xfrm flipV="1">
            <a:off x="4781104" y="5028589"/>
            <a:ext cx="2561963" cy="672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8570379-035C-4A56-B87A-51D778E9B6D8}"/>
              </a:ext>
            </a:extLst>
          </p:cNvPr>
          <p:cNvCxnSpPr/>
          <p:nvPr/>
        </p:nvCxnSpPr>
        <p:spPr>
          <a:xfrm flipV="1">
            <a:off x="4506446" y="1185264"/>
            <a:ext cx="833513" cy="370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0F898EA-DE35-4CD7-A98C-226D464EF574}"/>
              </a:ext>
            </a:extLst>
          </p:cNvPr>
          <p:cNvCxnSpPr/>
          <p:nvPr/>
        </p:nvCxnSpPr>
        <p:spPr>
          <a:xfrm flipV="1">
            <a:off x="6584021" y="845131"/>
            <a:ext cx="1873857" cy="565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309370B-FD34-468D-8D1B-F965FF02DA31}"/>
              </a:ext>
            </a:extLst>
          </p:cNvPr>
          <p:cNvCxnSpPr/>
          <p:nvPr/>
        </p:nvCxnSpPr>
        <p:spPr>
          <a:xfrm flipV="1">
            <a:off x="5253024" y="3643297"/>
            <a:ext cx="926960" cy="640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42EC08F-CEB6-44E0-A63F-36603CF5B9ED}"/>
              </a:ext>
            </a:extLst>
          </p:cNvPr>
          <p:cNvSpPr txBox="1"/>
          <p:nvPr/>
        </p:nvSpPr>
        <p:spPr>
          <a:xfrm>
            <a:off x="4748754" y="973673"/>
            <a:ext cx="210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AYSO </a:t>
            </a:r>
            <a:r>
              <a:rPr lang="en-US" sz="800" strike="sngStrike" dirty="0" err="1"/>
              <a:t>shsoer</a:t>
            </a:r>
            <a:r>
              <a:rPr lang="en-US" sz="800" strike="sngStrike" dirty="0"/>
              <a:t> {status}, pizza, roundtable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844125" y="1012932"/>
            <a:ext cx="3725872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09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Box 88"/>
          <p:cNvSpPr txBox="1"/>
          <p:nvPr/>
        </p:nvSpPr>
        <p:spPr>
          <a:xfrm>
            <a:off x="2742450" y="134514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</a:p>
        </p:txBody>
      </p:sp>
      <p:sp>
        <p:nvSpPr>
          <p:cNvPr id="73" name="Rectangle 72"/>
          <p:cNvSpPr/>
          <p:nvPr/>
        </p:nvSpPr>
        <p:spPr>
          <a:xfrm>
            <a:off x="4028046" y="3474720"/>
            <a:ext cx="596205" cy="2587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2782389" y="1489166"/>
            <a:ext cx="5774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!HOMCIDE:AUSLANDER.  Medical </a:t>
            </a:r>
            <a:r>
              <a:rPr lang="en-US" dirty="0" err="1"/>
              <a:t>Antomie</a:t>
            </a:r>
            <a:r>
              <a:rPr lang="en-US" dirty="0"/>
              <a:t> </a:t>
            </a:r>
            <a:r>
              <a:rPr lang="en-US" dirty="0" err="1"/>
              <a:t>Massee</a:t>
            </a:r>
            <a:r>
              <a:rPr lang="en-US" dirty="0"/>
              <a:t> “</a:t>
            </a:r>
            <a:r>
              <a:rPr lang="en-US" dirty="0" err="1"/>
              <a:t>Knobel</a:t>
            </a:r>
            <a:r>
              <a:rPr lang="en-US" dirty="0"/>
              <a:t>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690949" y="3252652"/>
            <a:ext cx="267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Anglea.St</a:t>
            </a:r>
            <a:r>
              <a:rPr lang="en-US" dirty="0"/>
              <a:t>. Francis.8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5509" y="2476814"/>
            <a:ext cx="5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70217" y="3957662"/>
            <a:ext cx="684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IMPORT 		</a:t>
            </a:r>
            <a:r>
              <a:rPr lang="en-US" dirty="0"/>
              <a:t>St. Peter </a:t>
            </a:r>
            <a:r>
              <a:rPr lang="en-US" dirty="0" err="1"/>
              <a:t>Dom.St</a:t>
            </a:r>
            <a:r>
              <a:rPr lang="en-US" dirty="0"/>
              <a:t>. </a:t>
            </a:r>
            <a:r>
              <a:rPr lang="en-US" dirty="0" err="1"/>
              <a:t>Anselmo</a:t>
            </a:r>
            <a:r>
              <a:rPr lang="en-US" dirty="0"/>
              <a:t> 	St. </a:t>
            </a:r>
            <a:r>
              <a:rPr lang="en-US" dirty="0" err="1"/>
              <a:t>Francis.St</a:t>
            </a:r>
            <a:r>
              <a:rPr lang="en-US" dirty="0"/>
              <a:t>. Thomas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5172890" y="4142328"/>
            <a:ext cx="25733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16" idx="3"/>
          </p:cNvCxnSpPr>
          <p:nvPr/>
        </p:nvCxnSpPr>
        <p:spPr>
          <a:xfrm>
            <a:off x="8059782" y="4142328"/>
            <a:ext cx="21508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172890" y="4326994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St. Francis Hotel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03027" y="3680664"/>
            <a:ext cx="219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“Other </a:t>
            </a:r>
            <a:r>
              <a:rPr lang="en-US" strike="sngStrike" dirty="0" err="1"/>
              <a:t>Batism</a:t>
            </a:r>
            <a:r>
              <a:rPr lang="en-US" strike="sngStrike" dirty="0"/>
              <a:t> name”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3570196" y="3811298"/>
            <a:ext cx="7119257" cy="10514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82389" y="1856546"/>
            <a:ext cx="906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!HOMCEI:AUSLANDER: !Medical </a:t>
            </a:r>
            <a:r>
              <a:rPr lang="en-US" dirty="0" err="1"/>
              <a:t>Anotni</a:t>
            </a:r>
            <a:r>
              <a:rPr lang="en-US" dirty="0"/>
              <a:t> </a:t>
            </a:r>
            <a:r>
              <a:rPr lang="en-US" dirty="0" err="1"/>
              <a:t>Masege</a:t>
            </a:r>
            <a:r>
              <a:rPr lang="en-US" dirty="0"/>
              <a:t> HOICE:LUX:CONTOWN ( HOCIM:ANAN </a:t>
            </a:r>
            <a:r>
              <a:rPr lang="en-US" dirty="0" err="1"/>
              <a:t>chinese</a:t>
            </a:r>
            <a:r>
              <a:rPr lang="en-US" dirty="0"/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71226" y="2087378"/>
            <a:ext cx="848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(DELTA) !HOICM:AUSLADNER(</a:t>
            </a:r>
            <a:r>
              <a:rPr lang="en-US" b="1" dirty="0"/>
              <a:t>WWI</a:t>
            </a:r>
            <a:r>
              <a:rPr lang="en-US" dirty="0"/>
              <a:t>).HOMCE:KYSTALL: </a:t>
            </a:r>
            <a:r>
              <a:rPr lang="en-US" strike="sngStrike" dirty="0"/>
              <a:t>Medical </a:t>
            </a:r>
            <a:r>
              <a:rPr lang="en-US" strike="sngStrike" dirty="0" err="1"/>
              <a:t>Anotomie</a:t>
            </a:r>
            <a:r>
              <a:rPr lang="en-US" strike="sngStrike" dirty="0"/>
              <a:t> Massage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690949" y="2956452"/>
            <a:ext cx="17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Angela.St</a:t>
            </a:r>
            <a:r>
              <a:rPr lang="en-US" dirty="0"/>
              <a:t> Martin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2400" y="4675007"/>
            <a:ext cx="493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WII(</a:t>
            </a:r>
            <a:r>
              <a:rPr lang="en-US" sz="800" strike="sngStrike" dirty="0" err="1"/>
              <a:t>kaiseralll</a:t>
            </a:r>
            <a:r>
              <a:rPr lang="en-US" sz="800" strike="sngStrike" dirty="0"/>
              <a:t> </a:t>
            </a:r>
            <a:r>
              <a:rPr lang="en-US" dirty="0"/>
              <a:t>RHEIN-MAIN).St. Francis: </a:t>
            </a:r>
            <a:r>
              <a:rPr lang="en-US" strike="sngStrike" dirty="0" err="1"/>
              <a:t>anglea</a:t>
            </a:r>
            <a:r>
              <a:rPr lang="en-US" strike="sngStrike" dirty="0"/>
              <a:t> 8ths floor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342823" y="1490899"/>
            <a:ext cx="13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  <a:r>
              <a:rPr lang="en-US" dirty="0"/>
              <a:t> </a:t>
            </a:r>
            <a:r>
              <a:rPr lang="en-US" strike="sngStrike" dirty="0"/>
              <a:t>Age 14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59668" y="1058792"/>
            <a:ext cx="120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0.1 v2.FBI:KIDNAPPING.§CPVA.§SexAbuse§ProsteLaw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342823" y="1883058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2005</a:t>
            </a:r>
            <a:r>
              <a:rPr lang="en-US" dirty="0"/>
              <a:t> </a:t>
            </a:r>
            <a:r>
              <a:rPr lang="en-US" strike="sngStrike" dirty="0"/>
              <a:t>Age 25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342823" y="2341741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2006</a:t>
            </a:r>
            <a:r>
              <a:rPr lang="en-US" dirty="0"/>
              <a:t> </a:t>
            </a:r>
            <a:r>
              <a:rPr lang="en-US" strike="sngStrike" dirty="0"/>
              <a:t>Age 25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61766" y="2171951"/>
            <a:ext cx="2458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INT.IPX</a:t>
            </a:r>
            <a:r>
              <a:rPr lang="en-US" dirty="0"/>
              <a:t> </a:t>
            </a:r>
            <a:r>
              <a:rPr lang="en-US" sz="800" strike="sngStrike" dirty="0" err="1"/>
              <a:t>roth.ibm.dmailer</a:t>
            </a:r>
            <a:endParaRPr lang="en-US" sz="800" strike="sngStrik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2015942" y="1388052"/>
            <a:ext cx="9936572" cy="10514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8100" y="2164223"/>
            <a:ext cx="1129039" cy="39028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711234" y="29564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4343" y="2751229"/>
            <a:ext cx="247696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ATOMBOM(HAHN</a:t>
            </a:r>
            <a:r>
              <a:rPr lang="en-US" sz="900" dirty="0"/>
              <a:t>) .VIRGINAMARY </a:t>
            </a:r>
            <a:r>
              <a:rPr lang="en-US" sz="900" strike="sngStrike" dirty="0" err="1"/>
              <a:t>anglae</a:t>
            </a:r>
            <a:r>
              <a:rPr lang="en-US" sz="900" strike="sngStrike" dirty="0"/>
              <a:t>(&amp;flea)</a:t>
            </a:r>
          </a:p>
          <a:p>
            <a:endParaRPr lang="en-US" sz="800" strike="sngStrike" dirty="0"/>
          </a:p>
        </p:txBody>
      </p:sp>
      <p:cxnSp>
        <p:nvCxnSpPr>
          <p:cNvPr id="66" name="Straight Connector 65"/>
          <p:cNvCxnSpPr>
            <a:stCxn id="50" idx="1"/>
          </p:cNvCxnSpPr>
          <p:nvPr/>
        </p:nvCxnSpPr>
        <p:spPr>
          <a:xfrm flipV="1">
            <a:off x="2690949" y="3108960"/>
            <a:ext cx="2142308" cy="3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3" idx="1"/>
          </p:cNvCxnSpPr>
          <p:nvPr/>
        </p:nvCxnSpPr>
        <p:spPr>
          <a:xfrm>
            <a:off x="2690949" y="3437318"/>
            <a:ext cx="3017520" cy="37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694880" y="324761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358413" y="2536453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  <a:r>
              <a:rPr lang="en-US" dirty="0"/>
              <a:t> 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25093" y="34788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658297" y="3474720"/>
            <a:ext cx="631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Angle.St</a:t>
            </a:r>
            <a:r>
              <a:rPr lang="en-US" dirty="0"/>
              <a:t> </a:t>
            </a:r>
            <a:r>
              <a:rPr lang="en-US" dirty="0" err="1"/>
              <a:t>Francis.</a:t>
            </a:r>
            <a:r>
              <a:rPr lang="en-US" strike="sngStrike" dirty="0" err="1"/>
              <a:t>kit</a:t>
            </a:r>
            <a:r>
              <a:rPr lang="en-US" dirty="0"/>
              <a:t>.			!VIRIGNA.MARY.SECETARY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059269" y="269045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1996</a:t>
            </a:r>
          </a:p>
        </p:txBody>
      </p:sp>
      <p:cxnSp>
        <p:nvCxnSpPr>
          <p:cNvPr id="76" name="Straight Arrow Connector 75"/>
          <p:cNvCxnSpPr>
            <a:endCxn id="50" idx="1"/>
          </p:cNvCxnSpPr>
          <p:nvPr/>
        </p:nvCxnSpPr>
        <p:spPr>
          <a:xfrm>
            <a:off x="1859668" y="2995200"/>
            <a:ext cx="831281" cy="145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32" y="2965425"/>
            <a:ext cx="514382" cy="88068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3444962" y="6393562"/>
            <a:ext cx="3951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Angela(</a:t>
            </a:r>
            <a:r>
              <a:rPr lang="en-US" dirty="0" err="1"/>
              <a:t>boulmie</a:t>
            </a:r>
            <a:r>
              <a:rPr lang="en-US" strike="sngStrike" dirty="0"/>
              <a:t>).</a:t>
            </a:r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dell.cleint.uhse</a:t>
            </a:r>
            <a:r>
              <a:rPr lang="en-US" strike="sngStrike" dirty="0"/>
              <a:t>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9131" y="6393562"/>
            <a:ext cx="314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9:42AM COURT CASH REGISTER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3370217" y="6557554"/>
            <a:ext cx="4153989" cy="52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444962" y="6102399"/>
            <a:ext cx="436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WWIVIGINGA.MARY&amp;(</a:t>
            </a:r>
            <a:r>
              <a:rPr lang="en-US" strike="sngStrike" dirty="0" err="1"/>
              <a:t>angela</a:t>
            </a:r>
            <a:r>
              <a:rPr lang="en-US" dirty="0" err="1"/>
              <a:t>.</a:t>
            </a:r>
            <a:r>
              <a:rPr lang="en-US" strike="sngStrike" dirty="0" err="1"/>
              <a:t>boulmie</a:t>
            </a:r>
            <a:r>
              <a:rPr lang="en-US" strike="sngStrike" dirty="0"/>
              <a:t>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241279" y="2533555"/>
            <a:ext cx="22073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0.01 VP GERMAY.STADIUM(CIVIEL COE.WW2( </a:t>
            </a:r>
            <a:r>
              <a:rPr lang="en-US" sz="900" strike="sngStrike" dirty="0" err="1"/>
              <a:t>duetshc</a:t>
            </a:r>
            <a:r>
              <a:rPr lang="en-US" sz="900" strike="sngStrike" dirty="0"/>
              <a:t> land duet </a:t>
            </a:r>
            <a:r>
              <a:rPr lang="en-US" sz="900" strike="sngStrike" dirty="0" err="1"/>
              <a:t>uerber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allse</a:t>
            </a:r>
            <a:r>
              <a:rPr lang="en-US" sz="900" dirty="0"/>
              <a:t>).DEA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herion</a:t>
            </a:r>
            <a:r>
              <a:rPr lang="en-US" sz="900" strike="sngStrike" dirty="0"/>
              <a:t>)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5172890" y="2041212"/>
            <a:ext cx="2351316" cy="46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5365143" y="1666662"/>
            <a:ext cx="3517600" cy="7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52400" y="2759187"/>
            <a:ext cx="9947254" cy="3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012468" y="6425140"/>
            <a:ext cx="1332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Cdu,St</a:t>
            </a:r>
            <a:r>
              <a:rPr lang="en-US" dirty="0"/>
              <a:t> </a:t>
            </a:r>
            <a:r>
              <a:rPr lang="en-US" dirty="0" err="1"/>
              <a:t>Fraiis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9966396" y="6016229"/>
            <a:ext cx="5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ATB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9235440" y="5071023"/>
            <a:ext cx="3944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!G.DOLLAR</a:t>
            </a:r>
          </a:p>
          <a:p>
            <a:r>
              <a:rPr lang="en-US" dirty="0"/>
              <a:t>IF HOMCE:KYSTATL!US.!VIRINGA.MARTY</a:t>
            </a:r>
          </a:p>
          <a:p>
            <a:r>
              <a:rPr lang="en-US" sz="800" strike="sngStrike" dirty="0"/>
              <a:t>Soviet </a:t>
            </a:r>
            <a:r>
              <a:rPr lang="en-US" sz="800" strike="sngStrike" dirty="0" err="1"/>
              <a:t>uion,ddr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st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francis</a:t>
            </a:r>
            <a:endParaRPr lang="en-US" sz="800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9314951" y="5811115"/>
            <a:ext cx="421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Then JYLL</a:t>
            </a:r>
            <a:r>
              <a:rPr lang="en-US" dirty="0"/>
              <a:t>,VIRIGNA(</a:t>
            </a:r>
            <a:r>
              <a:rPr lang="en-US" dirty="0" err="1"/>
              <a:t>ibm</a:t>
            </a:r>
            <a:r>
              <a:rPr lang="en-US" dirty="0"/>
              <a:t>),!HOMCIDE:KYSTAL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383" y="5065458"/>
            <a:ext cx="1129039" cy="390285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1124088" y="5487006"/>
            <a:ext cx="1296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Pyramind</a:t>
            </a:r>
            <a:r>
              <a:rPr lang="en-US" sz="800" strike="sngStrike" dirty="0"/>
              <a:t> Scheme St. Peter Dom, Germany Human life (blond)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556190" y="5588341"/>
            <a:ext cx="21034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1995 !PARKER.anglea.st </a:t>
            </a:r>
            <a:r>
              <a:rPr lang="en-US" sz="800" dirty="0" err="1"/>
              <a:t>francis.VIRINGAmARY</a:t>
            </a:r>
            <a:endParaRPr lang="en-US" sz="800" dirty="0"/>
          </a:p>
          <a:p>
            <a:r>
              <a:rPr lang="en-US" sz="800" dirty="0"/>
              <a:t>	1995 PARKER.TORT-1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1067743" y="551056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10992619" y="5510561"/>
            <a:ext cx="779803" cy="300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9679876" y="4744192"/>
            <a:ext cx="1997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WW2.HOMCIDE:BPM:</a:t>
            </a:r>
            <a:r>
              <a:rPr lang="en-US" sz="800" strike="sngStrike" dirty="0"/>
              <a:t>Deciions </a:t>
            </a:r>
            <a:r>
              <a:rPr lang="en-US" sz="800" strike="sngStrike" dirty="0" err="1"/>
              <a:t>Mangement</a:t>
            </a:r>
            <a:endParaRPr lang="en-US" sz="800" strike="sngStrike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5817976" y="4511660"/>
            <a:ext cx="1578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365143" y="4142328"/>
            <a:ext cx="2694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8425543" y="4049996"/>
            <a:ext cx="1674111" cy="92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2505602" y="2827496"/>
            <a:ext cx="7119257" cy="10514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491504" y="5512431"/>
            <a:ext cx="334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Massage White Male </a:t>
            </a:r>
            <a:r>
              <a:rPr lang="en-US" sz="800" strike="sngStrike" dirty="0" err="1"/>
              <a:t>Gorh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hceo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michealbach</a:t>
            </a:r>
            <a:r>
              <a:rPr lang="en-US" sz="800" strike="sngStrike" dirty="0"/>
              <a:t>) w/o </a:t>
            </a:r>
            <a:r>
              <a:rPr lang="en-US" dirty="0"/>
              <a:t>§</a:t>
            </a:r>
            <a:r>
              <a:rPr lang="en-US" dirty="0" err="1"/>
              <a:t>SexAbuse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1355886" y="5420379"/>
            <a:ext cx="426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HOMCIE:HANNES</a:t>
            </a:r>
            <a:r>
              <a:rPr lang="en-US" strike="sngStrike" dirty="0"/>
              <a:t>(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  <a:r>
              <a:rPr lang="en-US" dirty="0"/>
              <a:t> </a:t>
            </a:r>
            <a:r>
              <a:rPr lang="en-US" strike="sngStrike" dirty="0" err="1"/>
              <a:t>johnnes</a:t>
            </a:r>
            <a:r>
              <a:rPr lang="en-US" strike="sngStrike" dirty="0"/>
              <a:t> marine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1406662" y="5467888"/>
            <a:ext cx="4214494" cy="3617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0" y="1281977"/>
            <a:ext cx="4624251" cy="8966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ROMANS</a:t>
            </a: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39" y="1265113"/>
            <a:ext cx="1361274" cy="905866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88" y="1278898"/>
            <a:ext cx="1274261" cy="875156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>
            <a:off x="4624251" y="1345148"/>
            <a:ext cx="2899955" cy="69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4776651" y="1497548"/>
            <a:ext cx="2899955" cy="69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4676898" y="1269856"/>
            <a:ext cx="2625651" cy="10317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931701" y="1803852"/>
            <a:ext cx="2502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Angela.cdu</a:t>
            </a:r>
            <a:r>
              <a:rPr lang="en-US" sz="800" strike="sngStrike" dirty="0">
                <a:solidFill>
                  <a:schemeClr val="bg1"/>
                </a:solidFill>
              </a:rPr>
              <a:t>: </a:t>
            </a:r>
            <a:r>
              <a:rPr lang="en-US" sz="800" dirty="0">
                <a:solidFill>
                  <a:schemeClr val="bg1"/>
                </a:solidFill>
              </a:rPr>
              <a:t>      !HOMICDIE:KYSTAT.!JYLL.!VIRIGNA</a:t>
            </a:r>
            <a:r>
              <a:rPr lang="en-US" sz="800" strike="sngStrike" dirty="0">
                <a:solidFill>
                  <a:schemeClr val="bg1"/>
                </a:solidFill>
              </a:rPr>
              <a:t>(</a:t>
            </a:r>
            <a:r>
              <a:rPr lang="en-US" sz="800" strike="sngStrike" dirty="0" err="1">
                <a:solidFill>
                  <a:schemeClr val="bg1"/>
                </a:solidFill>
              </a:rPr>
              <a:t>ibm</a:t>
            </a:r>
            <a:r>
              <a:rPr lang="en-US" sz="800" strike="sngStrike" dirty="0">
                <a:solidFill>
                  <a:schemeClr val="bg1"/>
                </a:solidFill>
              </a:rPr>
              <a:t>)</a:t>
            </a:r>
          </a:p>
          <a:p>
            <a:r>
              <a:rPr lang="en-US" sz="800" strike="sngStrike" dirty="0">
                <a:solidFill>
                  <a:schemeClr val="bg1"/>
                </a:solidFill>
              </a:rPr>
              <a:t>Jason: !ok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1912484" y="1760342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WW2.CIVIL CODE(FEDARL GERMANY).</a:t>
            </a:r>
            <a:r>
              <a:rPr lang="en-US" sz="800" strike="sngStrike" dirty="0" err="1">
                <a:solidFill>
                  <a:schemeClr val="bg1"/>
                </a:solidFill>
              </a:rPr>
              <a:t>marx</a:t>
            </a:r>
            <a:r>
              <a:rPr lang="en-US" sz="800" strike="sngStrike" dirty="0">
                <a:solidFill>
                  <a:schemeClr val="bg1"/>
                </a:solidFill>
              </a:rPr>
              <a:t>(song)</a:t>
            </a: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4028046" y="1973129"/>
            <a:ext cx="6400054" cy="68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821" y="1355287"/>
            <a:ext cx="543822" cy="543822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>
            <a:off x="8557240" y="1265113"/>
            <a:ext cx="952520" cy="648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8853365" y="1304312"/>
            <a:ext cx="705453" cy="6422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36" idx="2"/>
          </p:cNvCxnSpPr>
          <p:nvPr/>
        </p:nvCxnSpPr>
        <p:spPr>
          <a:xfrm flipH="1" flipV="1">
            <a:off x="9206091" y="1265113"/>
            <a:ext cx="1" cy="681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693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2450" y="134514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42823" y="1490899"/>
            <a:ext cx="13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  <a:r>
              <a:rPr lang="en-US" dirty="0"/>
              <a:t> </a:t>
            </a:r>
            <a:r>
              <a:rPr lang="en-US" strike="sngStrike" dirty="0"/>
              <a:t>Age 14</a:t>
            </a:r>
          </a:p>
        </p:txBody>
      </p:sp>
      <p:sp>
        <p:nvSpPr>
          <p:cNvPr id="6" name="Rectangle 5"/>
          <p:cNvSpPr/>
          <p:nvPr/>
        </p:nvSpPr>
        <p:spPr>
          <a:xfrm>
            <a:off x="1342823" y="1883058"/>
            <a:ext cx="134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2005</a:t>
            </a:r>
            <a:r>
              <a:rPr lang="en-US" dirty="0"/>
              <a:t> </a:t>
            </a:r>
            <a:r>
              <a:rPr lang="en-US" strike="sngStrike" dirty="0"/>
              <a:t>Age 25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281977"/>
            <a:ext cx="4624251" cy="8966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ROMANS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31701" y="1803852"/>
            <a:ext cx="2502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Angela.cdu</a:t>
            </a:r>
            <a:r>
              <a:rPr lang="en-US" sz="800" strike="sngStrike" dirty="0">
                <a:solidFill>
                  <a:schemeClr val="bg1"/>
                </a:solidFill>
              </a:rPr>
              <a:t>: </a:t>
            </a:r>
            <a:r>
              <a:rPr lang="en-US" sz="800" dirty="0">
                <a:solidFill>
                  <a:schemeClr val="bg1"/>
                </a:solidFill>
              </a:rPr>
              <a:t>      !HOMICDIE:KYSTAT.!JYLL.!VIRIGNA</a:t>
            </a:r>
            <a:r>
              <a:rPr lang="en-US" sz="800" strike="sngStrike" dirty="0">
                <a:solidFill>
                  <a:schemeClr val="bg1"/>
                </a:solidFill>
              </a:rPr>
              <a:t>(</a:t>
            </a:r>
            <a:r>
              <a:rPr lang="en-US" sz="800" strike="sngStrike" dirty="0" err="1">
                <a:solidFill>
                  <a:schemeClr val="bg1"/>
                </a:solidFill>
              </a:rPr>
              <a:t>ibm</a:t>
            </a:r>
            <a:r>
              <a:rPr lang="en-US" sz="800" strike="sngStrike" dirty="0">
                <a:solidFill>
                  <a:schemeClr val="bg1"/>
                </a:solidFill>
              </a:rPr>
              <a:t>)</a:t>
            </a:r>
          </a:p>
          <a:p>
            <a:r>
              <a:rPr lang="en-US" sz="800" strike="sngStrike" dirty="0">
                <a:solidFill>
                  <a:schemeClr val="bg1"/>
                </a:solidFill>
              </a:rPr>
              <a:t>Jason: !ok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12484" y="1760342"/>
            <a:ext cx="2236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WW2.CIVIL CODE(FEDARL GERMANY).</a:t>
            </a:r>
            <a:r>
              <a:rPr lang="en-US" sz="800" strike="sngStrike" dirty="0" err="1">
                <a:solidFill>
                  <a:schemeClr val="bg1"/>
                </a:solidFill>
              </a:rPr>
              <a:t>marx</a:t>
            </a:r>
            <a:r>
              <a:rPr lang="en-US" sz="800" strike="sngStrike" dirty="0">
                <a:solidFill>
                  <a:schemeClr val="bg1"/>
                </a:solidFill>
              </a:rPr>
              <a:t>(song)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0CE1C-F779-4385-85FB-4C549EF1C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87" y="2497661"/>
            <a:ext cx="1446638" cy="14466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884" y="2448096"/>
            <a:ext cx="1997508" cy="14962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51" y="2448096"/>
            <a:ext cx="2671791" cy="14962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701" y="2448096"/>
            <a:ext cx="1763640" cy="149620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445884" y="2497661"/>
            <a:ext cx="7351259" cy="1446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376218" y="2422672"/>
            <a:ext cx="1138489" cy="44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2374569" y="2382106"/>
            <a:ext cx="6913122" cy="17242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4310743" y="4309856"/>
            <a:ext cx="2704011" cy="2037806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44562" y="6181783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JYLL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840480" y="6181783"/>
            <a:ext cx="30851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89717" y="6366449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helen,petersson</a:t>
            </a:r>
            <a:r>
              <a:rPr lang="en-US" sz="800" strike="sngStrike" dirty="0"/>
              <a:t>)</a:t>
            </a:r>
          </a:p>
        </p:txBody>
      </p:sp>
      <p:cxnSp>
        <p:nvCxnSpPr>
          <p:cNvPr id="29" name="Straight Arrow Connector 28"/>
          <p:cNvCxnSpPr>
            <a:endCxn id="23" idx="0"/>
          </p:cNvCxnSpPr>
          <p:nvPr/>
        </p:nvCxnSpPr>
        <p:spPr>
          <a:xfrm flipV="1">
            <a:off x="2886891" y="4309856"/>
            <a:ext cx="2775858" cy="11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662748" y="4130747"/>
            <a:ext cx="1589359" cy="1697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ROMANS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645772" y="4206870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angela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6457427" y="4558937"/>
            <a:ext cx="948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CHECKPONT CHALIER</a:t>
            </a:r>
            <a:r>
              <a:rPr lang="en-US" strike="sngStrike" dirty="0"/>
              <a:t>(</a:t>
            </a:r>
            <a:r>
              <a:rPr lang="en-US" strike="sngStrike" dirty="0" err="1"/>
              <a:t>redhair</a:t>
            </a:r>
            <a:r>
              <a:rPr lang="en-US" dirty="0"/>
              <a:t>, HOMCE:BORIS IMPORT HOIMCE:CHCECKPONST CHALREI</a:t>
            </a:r>
            <a:r>
              <a:rPr lang="en-US" strike="sngStrike" dirty="0"/>
              <a:t>(</a:t>
            </a:r>
            <a:r>
              <a:rPr lang="en-US" strike="sngStrike" dirty="0" err="1"/>
              <a:t>fesenbeck</a:t>
            </a:r>
            <a:r>
              <a:rPr lang="en-US" strike="sngStrike" dirty="0"/>
              <a:t>)</a:t>
            </a:r>
            <a:r>
              <a:rPr lang="en-US" dirty="0"/>
              <a:t>)</a:t>
            </a:r>
          </a:p>
          <a:p>
            <a:r>
              <a:rPr lang="en-US" dirty="0"/>
              <a:t>41.PRESIDNTE.!AVABILITY.CPVA.HOCIM:BILL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732797" y="4882102"/>
            <a:ext cx="466794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443392" y="4882102"/>
            <a:ext cx="3054688" cy="970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624251" y="2644390"/>
            <a:ext cx="901338" cy="106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225143" y="2750899"/>
            <a:ext cx="1232284" cy="1002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213742" y="3258676"/>
            <a:ext cx="1168959" cy="594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13046" y="1490899"/>
            <a:ext cx="5967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{STATUS}: </a:t>
            </a:r>
            <a:r>
              <a:rPr lang="en-US" sz="800" strike="sngStrike" dirty="0"/>
              <a:t>Adolf </a:t>
            </a:r>
            <a:r>
              <a:rPr lang="en-US" sz="800" strike="sngStrike" dirty="0" err="1"/>
              <a:t>Hiter</a:t>
            </a:r>
            <a:r>
              <a:rPr lang="en-US" sz="800" strike="sngStrike" dirty="0"/>
              <a:t> Car</a:t>
            </a:r>
          </a:p>
          <a:p>
            <a:r>
              <a:rPr lang="en-US" dirty="0" err="1"/>
              <a:t>OFFLINE:Thomas-is-dieter:wyalnd</a:t>
            </a:r>
            <a:r>
              <a:rPr lang="en-US" dirty="0"/>
              <a:t> garage; v2:FBI:KIDNAPPING</a:t>
            </a:r>
          </a:p>
          <a:p>
            <a:r>
              <a:rPr lang="en-US" dirty="0"/>
              <a:t>ONLIE: 08-28-2032-slide-7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42" y="5109967"/>
            <a:ext cx="695325" cy="1143000"/>
          </a:xfrm>
          <a:prstGeom prst="rect">
            <a:avLst/>
          </a:prstGeom>
        </p:spPr>
      </p:pic>
      <p:cxnSp>
        <p:nvCxnSpPr>
          <p:cNvPr id="46" name="Straight Connector 45"/>
          <p:cNvCxnSpPr>
            <a:endCxn id="24" idx="1"/>
          </p:cNvCxnSpPr>
          <p:nvPr/>
        </p:nvCxnSpPr>
        <p:spPr>
          <a:xfrm>
            <a:off x="2573383" y="5109967"/>
            <a:ext cx="1171179" cy="1256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55057" y="4189570"/>
            <a:ext cx="184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Jack and </a:t>
            </a:r>
            <a:r>
              <a:rPr lang="en-US" dirty="0" err="1"/>
              <a:t>Jyll</a:t>
            </a:r>
            <a:r>
              <a:rPr lang="en-US" dirty="0"/>
              <a:t>, MLK</a:t>
            </a:r>
          </a:p>
          <a:p>
            <a:r>
              <a:rPr lang="en-US" strike="sngStrike" dirty="0" err="1"/>
              <a:t>Peterrosn</a:t>
            </a:r>
            <a:r>
              <a:rPr lang="en-US" strike="sngStrike" dirty="0"/>
              <a:t>, Helen</a:t>
            </a:r>
          </a:p>
        </p:txBody>
      </p:sp>
      <p:sp>
        <p:nvSpPr>
          <p:cNvPr id="48" name="Oval 47"/>
          <p:cNvSpPr/>
          <p:nvPr/>
        </p:nvSpPr>
        <p:spPr>
          <a:xfrm>
            <a:off x="1136469" y="5066768"/>
            <a:ext cx="749264" cy="67144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144669" y="5734198"/>
            <a:ext cx="749264" cy="671440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328116" y="816435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Jack and </a:t>
            </a:r>
            <a:r>
              <a:rPr lang="en-US" b="1" dirty="0" err="1"/>
              <a:t>Jyll</a:t>
            </a:r>
            <a:r>
              <a:rPr lang="en-US" b="1" dirty="0"/>
              <a:t>, MLK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63107" y="3980930"/>
            <a:ext cx="27815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2022 HOMCIDE:PETER(</a:t>
            </a:r>
            <a:r>
              <a:rPr lang="en-US" sz="800" strike="sngStrike" dirty="0"/>
              <a:t>Pope </a:t>
            </a:r>
            <a:r>
              <a:rPr lang="en-US" sz="800" strike="sngStrike" dirty="0" err="1"/>
              <a:t>Bendick</a:t>
            </a:r>
            <a:r>
              <a:rPr lang="en-US" sz="800" dirty="0" err="1"/>
              <a:t>t</a:t>
            </a:r>
            <a:r>
              <a:rPr lang="en-US" sz="800" dirty="0"/>
              <a:t>).IPX </a:t>
            </a:r>
            <a:r>
              <a:rPr lang="en-US" sz="800" dirty="0" err="1"/>
              <a:t>HOMICDE:Gorgacev</a:t>
            </a:r>
            <a:endParaRPr lang="en-US" sz="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2746333" y="4755610"/>
            <a:ext cx="902311" cy="17242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3685310" y="6138967"/>
            <a:ext cx="902311" cy="4173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840480" y="6347661"/>
            <a:ext cx="593829" cy="132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30" y="2187085"/>
            <a:ext cx="1129039" cy="39028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127194" y="2195810"/>
            <a:ext cx="3584264" cy="34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For White before making decision on </a:t>
            </a:r>
            <a:r>
              <a:rPr lang="en-US" sz="800" dirty="0"/>
              <a:t>WW2.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marx</a:t>
            </a:r>
            <a:r>
              <a:rPr lang="en-US" sz="800" dirty="0"/>
              <a:t> or </a:t>
            </a:r>
            <a:r>
              <a:rPr lang="en-US" sz="800" dirty="0" err="1"/>
              <a:t>WWI.</a:t>
            </a:r>
            <a:r>
              <a:rPr lang="en-US" sz="800" strike="sngStrike" dirty="0" err="1"/>
              <a:t>mar</a:t>
            </a:r>
            <a:r>
              <a:rPr lang="en-US" sz="800" dirty="0" err="1"/>
              <a:t>x</a:t>
            </a:r>
            <a:r>
              <a:rPr lang="en-US" sz="800" dirty="0"/>
              <a:t> chart  i.e. Blackhawk, California</a:t>
            </a:r>
            <a:r>
              <a:rPr lang="en-US" sz="800" strike="sngStrike" dirty="0"/>
              <a:t>, Second </a:t>
            </a:r>
            <a:r>
              <a:rPr lang="en-US" sz="800" strike="sngStrike" dirty="0" err="1"/>
              <a:t>Wife.avg</a:t>
            </a:r>
            <a:r>
              <a:rPr lang="en-US" sz="800" strike="sngStrike" dirty="0"/>
              <a:t> ---</a:t>
            </a:r>
            <a:r>
              <a:rPr lang="en-US" sz="800" strike="sngStrike" dirty="0" err="1"/>
              <a:t>Mohter</a:t>
            </a:r>
            <a:endParaRPr lang="en-US" sz="800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342823" y="2448096"/>
            <a:ext cx="969302" cy="96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248942" y="2544837"/>
            <a:ext cx="2038749" cy="1208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258305" y="23750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WW1.</a:t>
            </a:r>
            <a:r>
              <a:rPr lang="en-US" sz="800" strike="sngStrike" dirty="0"/>
              <a:t>marx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700" y="2988724"/>
            <a:ext cx="659515" cy="923321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9405257" y="2988724"/>
            <a:ext cx="1327540" cy="1099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547887" y="2737394"/>
            <a:ext cx="1327540" cy="10999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9405257" y="2364355"/>
            <a:ext cx="1104463" cy="17242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9405661" y="2393010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WW2.</a:t>
            </a:r>
            <a:r>
              <a:rPr lang="en-US" sz="800" strike="sngStrike" dirty="0"/>
              <a:t>marx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4434309" y="5328759"/>
            <a:ext cx="3677725" cy="85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112247" y="4475417"/>
            <a:ext cx="9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</a:t>
            </a:r>
          </a:p>
          <a:p>
            <a:r>
              <a:rPr lang="en-US" sz="800" strike="sngStrike" dirty="0" err="1"/>
              <a:t>amy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5289888" y="6255709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Calbreas</a:t>
            </a:r>
            <a:endParaRPr lang="en-US" sz="800" strike="sngStrike" dirty="0"/>
          </a:p>
        </p:txBody>
      </p:sp>
      <p:cxnSp>
        <p:nvCxnSpPr>
          <p:cNvPr id="74" name="Straight Arrow Connector 73"/>
          <p:cNvCxnSpPr>
            <a:endCxn id="72" idx="0"/>
          </p:cNvCxnSpPr>
          <p:nvPr/>
        </p:nvCxnSpPr>
        <p:spPr>
          <a:xfrm flipH="1">
            <a:off x="5561758" y="3648923"/>
            <a:ext cx="2778867" cy="2606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935674" y="4910694"/>
            <a:ext cx="33355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sz="8000" dirty="0" err="1"/>
              <a:t>Borgoff</a:t>
            </a:r>
            <a:endParaRPr lang="en-US" sz="8000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4310743" y="5328759"/>
            <a:ext cx="561703" cy="405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876991" y="5459561"/>
            <a:ext cx="33509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KING.0.1 PIST-OFF</a:t>
            </a:r>
          </a:p>
          <a:p>
            <a:r>
              <a:rPr lang="en-US" dirty="0"/>
              <a:t>Manager IBM </a:t>
            </a:r>
            <a:r>
              <a:rPr lang="en-US" dirty="0" err="1"/>
              <a:t>Chistoroff</a:t>
            </a:r>
            <a:r>
              <a:rPr lang="en-US" dirty="0"/>
              <a:t> </a:t>
            </a:r>
            <a:r>
              <a:rPr lang="en-US" dirty="0" err="1"/>
              <a:t>Poplopus</a:t>
            </a:r>
            <a:endParaRPr lang="en-US" dirty="0"/>
          </a:p>
          <a:p>
            <a:r>
              <a:rPr lang="en-US" dirty="0"/>
              <a:t>MANAGER BORGOFF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29" y="5531245"/>
            <a:ext cx="976708" cy="976708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8043006" y="6405457"/>
            <a:ext cx="1131400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CERTIFIED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014248" y="6590123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STANFORD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895" y="5852160"/>
            <a:ext cx="619225" cy="61922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682" y="5262997"/>
            <a:ext cx="1078550" cy="719033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9957488" y="5357643"/>
            <a:ext cx="2595918" cy="1156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793900" y="5041182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!G.UN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6761709" y="4963150"/>
            <a:ext cx="5795200" cy="303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93944" y="1057865"/>
            <a:ext cx="267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CPVA.</a:t>
            </a:r>
          </a:p>
          <a:p>
            <a:r>
              <a:rPr lang="en-US" dirty="0"/>
              <a:t>LEVEL: v2.FBI:KIDNAPPING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7498080" y="1429153"/>
            <a:ext cx="3234717" cy="3973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387020" y="4613482"/>
            <a:ext cx="1271875" cy="1186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0027316" y="5660386"/>
            <a:ext cx="587285" cy="455927"/>
          </a:xfrm>
          <a:prstGeom prst="rect">
            <a:avLst/>
          </a:prstGeom>
        </p:spPr>
      </p:pic>
      <p:cxnSp>
        <p:nvCxnSpPr>
          <p:cNvPr id="96" name="Straight Connector 95"/>
          <p:cNvCxnSpPr>
            <a:endCxn id="82" idx="3"/>
          </p:cNvCxnSpPr>
          <p:nvPr/>
        </p:nvCxnSpPr>
        <p:spPr>
          <a:xfrm>
            <a:off x="9957488" y="5582881"/>
            <a:ext cx="2320632" cy="578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093982" y="6374679"/>
            <a:ext cx="6503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PMP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6370320" y="4496650"/>
            <a:ext cx="5974080" cy="23815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3994737" y="5225848"/>
            <a:ext cx="4517253" cy="890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996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9232143" y="5407864"/>
            <a:ext cx="2461388" cy="786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 Diagonal Corner Rectangle 37"/>
          <p:cNvSpPr/>
          <p:nvPr/>
        </p:nvSpPr>
        <p:spPr>
          <a:xfrm>
            <a:off x="9268959" y="5664926"/>
            <a:ext cx="2387756" cy="103468"/>
          </a:xfrm>
          <a:prstGeom prst="round2Diag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230" y="3970751"/>
            <a:ext cx="502517" cy="75514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70751" y="3970751"/>
            <a:ext cx="1252602" cy="538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48" y="2047365"/>
            <a:ext cx="1715389" cy="11429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91" y="4020724"/>
            <a:ext cx="1624761" cy="7051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970751" y="3858016"/>
            <a:ext cx="3118981" cy="964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4018648" y="3807949"/>
            <a:ext cx="3319058" cy="10296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37" y="2047364"/>
            <a:ext cx="1191635" cy="11916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636" y="2016647"/>
            <a:ext cx="5714286" cy="12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372" y="3807949"/>
            <a:ext cx="1740412" cy="11435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7027" y="1336005"/>
            <a:ext cx="1103658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900" b="1" dirty="0"/>
              <a:t>2023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2400" y="1079374"/>
            <a:ext cx="995302" cy="24622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Aug 28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0913" y="5279329"/>
            <a:ext cx="1809524" cy="149523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018648" y="3591419"/>
            <a:ext cx="3319058" cy="2165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FEDERAL G.GOD.§187.PREA</a:t>
            </a:r>
          </a:p>
        </p:txBody>
      </p:sp>
      <p:sp>
        <p:nvSpPr>
          <p:cNvPr id="24" name="Cube 23"/>
          <p:cNvSpPr/>
          <p:nvPr/>
        </p:nvSpPr>
        <p:spPr>
          <a:xfrm>
            <a:off x="6696257" y="3820833"/>
            <a:ext cx="917799" cy="2996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37572" y="3865458"/>
            <a:ext cx="6229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HOMCIDE:LUX</a:t>
            </a:r>
            <a:r>
              <a:rPr lang="en-US" sz="800" strike="sngStrike" dirty="0">
                <a:sym typeface="Wingdings" panose="05000000000000000000" pitchFamily="2" charset="2"/>
              </a:rPr>
              <a:t>(</a:t>
            </a:r>
            <a:r>
              <a:rPr lang="en-US" sz="800" strike="sngStrike" dirty="0" err="1">
                <a:sym typeface="Wingdings" panose="05000000000000000000" pitchFamily="2" charset="2"/>
              </a:rPr>
              <a:t>ddr</a:t>
            </a:r>
            <a:r>
              <a:rPr lang="en-US" sz="800" strike="sngStrike" dirty="0">
                <a:sym typeface="Wingdings" panose="05000000000000000000" pitchFamily="2" charset="2"/>
              </a:rPr>
              <a:t>)</a:t>
            </a:r>
            <a:r>
              <a:rPr lang="en-US" dirty="0" err="1"/>
              <a:t>Benjmain</a:t>
            </a:r>
            <a:endParaRPr lang="en-US" dirty="0"/>
          </a:p>
          <a:p>
            <a:r>
              <a:rPr lang="en-US" dirty="0"/>
              <a:t>HOMCIDE:IS-A-BELL</a:t>
            </a:r>
            <a:r>
              <a:rPr lang="en-US" sz="800" strike="sngStrike" dirty="0"/>
              <a:t>(soviet </a:t>
            </a:r>
            <a:r>
              <a:rPr lang="en-US" sz="800" strike="sngStrike" dirty="0" err="1"/>
              <a:t>uion</a:t>
            </a:r>
            <a:r>
              <a:rPr lang="en-US" dirty="0"/>
              <a:t>).JFK(TURKEY)</a:t>
            </a:r>
          </a:p>
          <a:p>
            <a:r>
              <a:rPr lang="en-US" dirty="0"/>
              <a:t>1991 HOMCIE:KYSTAL(</a:t>
            </a:r>
            <a:r>
              <a:rPr lang="en-US" sz="800" strike="sngStrike" dirty="0" err="1"/>
              <a:t>agg.</a:t>
            </a:r>
            <a:r>
              <a:rPr lang="en-US" dirty="0" err="1"/>
              <a:t>HOMICE:LUX</a:t>
            </a:r>
            <a:r>
              <a:rPr lang="en-US" dirty="0"/>
              <a:t>(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)</a:t>
            </a:r>
            <a:r>
              <a:rPr lang="en-US" dirty="0"/>
              <a:t>,HOMCE:IS-A-BELL</a:t>
            </a:r>
            <a:r>
              <a:rPr lang="en-US" sz="800" strike="sngStrike" dirty="0"/>
              <a:t>(soviet union))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355" y="3526287"/>
            <a:ext cx="2314075" cy="179992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5852160" y="4020724"/>
            <a:ext cx="844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70751" y="5297239"/>
            <a:ext cx="6088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PENTAGON.BASE.PAUL.!G.THANKSGIVING.♥LACE</a:t>
            </a:r>
          </a:p>
          <a:p>
            <a:r>
              <a:rPr lang="en-US" dirty="0"/>
              <a:t>PENTAGON.BASE.PAUL.!G.THANKSGIVING.PRICE</a:t>
            </a:r>
          </a:p>
          <a:p>
            <a:endParaRPr lang="en-US" dirty="0"/>
          </a:p>
          <a:p>
            <a:r>
              <a:rPr lang="en-US" dirty="0"/>
              <a:t>VIRGINA.MARY:PENTAGON.BASE.PAUL.!G.THANKSGIVING.PRICE</a:t>
            </a:r>
          </a:p>
          <a:p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10358846" y="5326216"/>
            <a:ext cx="748824" cy="3391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!G</a:t>
            </a:r>
          </a:p>
        </p:txBody>
      </p:sp>
      <p:sp>
        <p:nvSpPr>
          <p:cNvPr id="32" name="Cube 31"/>
          <p:cNvSpPr/>
          <p:nvPr/>
        </p:nvSpPr>
        <p:spPr>
          <a:xfrm>
            <a:off x="9472539" y="5501822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/>
          <p:cNvSpPr/>
          <p:nvPr/>
        </p:nvSpPr>
        <p:spPr>
          <a:xfrm>
            <a:off x="9545050" y="5641157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9510445" y="5834667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/>
          <p:cNvSpPr/>
          <p:nvPr/>
        </p:nvSpPr>
        <p:spPr>
          <a:xfrm>
            <a:off x="11173476" y="5500797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11325876" y="5653197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/>
          <p:cNvSpPr/>
          <p:nvPr/>
        </p:nvSpPr>
        <p:spPr>
          <a:xfrm>
            <a:off x="11256669" y="5936333"/>
            <a:ext cx="300446" cy="3338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endCxn id="33" idx="1"/>
          </p:cNvCxnSpPr>
          <p:nvPr/>
        </p:nvCxnSpPr>
        <p:spPr>
          <a:xfrm>
            <a:off x="8616779" y="5495801"/>
            <a:ext cx="1040938" cy="220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6" idx="4"/>
          </p:cNvCxnSpPr>
          <p:nvPr/>
        </p:nvCxnSpPr>
        <p:spPr>
          <a:xfrm>
            <a:off x="8616779" y="5808092"/>
            <a:ext cx="2934432" cy="495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37" idx="1"/>
          </p:cNvCxnSpPr>
          <p:nvPr/>
        </p:nvCxnSpPr>
        <p:spPr>
          <a:xfrm flipV="1">
            <a:off x="9940834" y="6011445"/>
            <a:ext cx="1428502" cy="352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635" y="6306896"/>
            <a:ext cx="159288" cy="18288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1173476" y="6363588"/>
            <a:ext cx="700661" cy="126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3704" y="6281527"/>
            <a:ext cx="616711" cy="20433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767712" y="6335638"/>
            <a:ext cx="1189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IMPORT</a:t>
            </a:r>
            <a:r>
              <a:rPr lang="en-US" sz="800" dirty="0"/>
              <a:t> “V</a:t>
            </a:r>
            <a:r>
              <a:rPr lang="en-US" sz="800" strike="sngStrike" dirty="0"/>
              <a:t>alley View”[]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4432230" y="1533283"/>
            <a:ext cx="2441716" cy="250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275" y="1058761"/>
            <a:ext cx="600255" cy="79418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5" y="5358350"/>
            <a:ext cx="570680" cy="24768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44" y="5051682"/>
            <a:ext cx="438841" cy="225011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775925" y="4837580"/>
            <a:ext cx="827748" cy="1069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44058" y="4822521"/>
            <a:ext cx="807289" cy="1035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47" y="3767952"/>
            <a:ext cx="600255" cy="79418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799248" y="5003435"/>
            <a:ext cx="502974" cy="6455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53643" y="914549"/>
            <a:ext cx="994059" cy="2371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!THANKSGIVING</a:t>
            </a:r>
          </a:p>
        </p:txBody>
      </p:sp>
    </p:spTree>
    <p:extLst>
      <p:ext uri="{BB962C8B-B14F-4D97-AF65-F5344CB8AC3E}">
        <p14:creationId xmlns:p14="http://schemas.microsoft.com/office/powerpoint/2010/main" val="408708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5611" y="2668396"/>
            <a:ext cx="583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VISA </a:t>
            </a:r>
            <a:r>
              <a:rPr lang="en-US" strike="sngStrike" dirty="0" err="1"/>
              <a:t>HR,etc</a:t>
            </a:r>
            <a:endParaRPr lang="en-US" strike="sngStrike" dirty="0"/>
          </a:p>
          <a:p>
            <a:r>
              <a:rPr lang="en-US" dirty="0"/>
              <a:t>At cost (</a:t>
            </a:r>
            <a:r>
              <a:rPr lang="en-US" dirty="0" err="1"/>
              <a:t>peraonal</a:t>
            </a:r>
            <a:r>
              <a:rPr lang="en-US" dirty="0"/>
              <a:t> ) !</a:t>
            </a:r>
            <a:r>
              <a:rPr lang="en-US" dirty="0" err="1"/>
              <a:t>Pegan</a:t>
            </a:r>
            <a:r>
              <a:rPr lang="en-US" dirty="0"/>
              <a:t> fest  FEDAERL COUGNY GERMANY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7E1CE3-38DA-4B13-B0C3-604145413272}"/>
              </a:ext>
            </a:extLst>
          </p:cNvPr>
          <p:cNvSpPr/>
          <p:nvPr/>
        </p:nvSpPr>
        <p:spPr>
          <a:xfrm>
            <a:off x="152400" y="674056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4075611" y="3814354"/>
            <a:ext cx="599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Thanksgiving </a:t>
            </a:r>
            <a:r>
              <a:rPr lang="en-US" dirty="0" err="1"/>
              <a:t>famly</a:t>
            </a:r>
            <a:r>
              <a:rPr lang="en-US" dirty="0"/>
              <a:t> is odd enough and then not, </a:t>
            </a:r>
            <a:r>
              <a:rPr lang="en-US" dirty="0" err="1"/>
              <a:t>thanksviging</a:t>
            </a:r>
            <a:r>
              <a:rPr lang="en-US" dirty="0"/>
              <a:t> </a:t>
            </a:r>
            <a:r>
              <a:rPr lang="en-US" dirty="0" err="1"/>
              <a:t>doucmetn</a:t>
            </a:r>
            <a:r>
              <a:rPr lang="en-US" dirty="0"/>
              <a:t> </a:t>
            </a:r>
            <a:r>
              <a:rPr lang="en-US" dirty="0" err="1"/>
              <a:t>busien</a:t>
            </a:r>
            <a:r>
              <a:rPr lang="en-US" dirty="0"/>
              <a:t> process </a:t>
            </a:r>
            <a:r>
              <a:rPr lang="en-US" dirty="0" err="1"/>
              <a:t>managent</a:t>
            </a:r>
            <a:r>
              <a:rPr lang="en-US" dirty="0"/>
              <a:t> from FEDARAL personal Germany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075611" y="3657600"/>
            <a:ext cx="5995851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1"/>
          </p:cNvCxnSpPr>
          <p:nvPr/>
        </p:nvCxnSpPr>
        <p:spPr>
          <a:xfrm flipV="1">
            <a:off x="4075611" y="2991561"/>
            <a:ext cx="610035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619794" y="2272937"/>
            <a:ext cx="1371600" cy="12148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49086" y="2312125"/>
            <a:ext cx="1319349" cy="117565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718457" y="2312125"/>
            <a:ext cx="2860766" cy="1358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75611" y="2468880"/>
            <a:ext cx="5995851" cy="2484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075611" y="2439509"/>
            <a:ext cx="6100356" cy="24198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777239" y="2272937"/>
            <a:ext cx="2410098" cy="13977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06240" y="1320680"/>
            <a:ext cx="45099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Former Master Card </a:t>
            </a:r>
            <a:r>
              <a:rPr lang="en-US" dirty="0" err="1"/>
              <a:t>Consulatant</a:t>
            </a:r>
            <a:r>
              <a:rPr lang="en-US" dirty="0"/>
              <a:t> violated on </a:t>
            </a:r>
            <a:r>
              <a:rPr lang="en-US" dirty="0" err="1"/>
              <a:t>thansvigin</a:t>
            </a:r>
            <a:r>
              <a:rPr lang="en-US" dirty="0"/>
              <a:t> with cup of coffee from business challenger visa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075611" y="1436914"/>
            <a:ext cx="4640560" cy="807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 flipV="1">
            <a:off x="4083765" y="1291476"/>
            <a:ext cx="6100356" cy="9956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821" y="1355287"/>
            <a:ext cx="543822" cy="54382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8557240" y="1265113"/>
            <a:ext cx="952520" cy="648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A4E01C8-4459-4DBC-8F18-D27CD6B3CCFF}"/>
              </a:ext>
            </a:extLst>
          </p:cNvPr>
          <p:cNvSpPr/>
          <p:nvPr/>
        </p:nvSpPr>
        <p:spPr>
          <a:xfrm>
            <a:off x="8877834" y="1343392"/>
            <a:ext cx="705453" cy="6422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133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3782</Words>
  <Application>Microsoft Office PowerPoint</Application>
  <PresentationFormat>Widescreen</PresentationFormat>
  <Paragraphs>1110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Google Sans</vt:lpstr>
      <vt:lpstr>HCo Hoefler Text</vt:lpstr>
      <vt:lpstr>Roboto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78</cp:revision>
  <dcterms:created xsi:type="dcterms:W3CDTF">2023-08-28T13:10:33Z</dcterms:created>
  <dcterms:modified xsi:type="dcterms:W3CDTF">2023-08-29T20:54:26Z</dcterms:modified>
</cp:coreProperties>
</file>